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9" r:id="rId6"/>
    <p:sldId id="261" r:id="rId7"/>
    <p:sldId id="265" r:id="rId8"/>
    <p:sldId id="266" r:id="rId9"/>
    <p:sldId id="263" r:id="rId10"/>
    <p:sldId id="268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520E46-A31E-4AC6-A483-8C2111E10FFF}" v="406" dt="2025-04-04T07:41:02.6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de Ngomane" userId="f94b8a18d194de7b" providerId="LiveId" clId="{40520E46-A31E-4AC6-A483-8C2111E10FFF}"/>
    <pc:docChg chg="undo custSel addSld delSld modSld sldOrd modMainMaster">
      <pc:chgData name="Pride Ngomane" userId="f94b8a18d194de7b" providerId="LiveId" clId="{40520E46-A31E-4AC6-A483-8C2111E10FFF}" dt="2025-04-04T07:40:41.803" v="729" actId="1076"/>
      <pc:docMkLst>
        <pc:docMk/>
      </pc:docMkLst>
      <pc:sldChg chg="addSp modSp mod modTransition modAnim">
        <pc:chgData name="Pride Ngomane" userId="f94b8a18d194de7b" providerId="LiveId" clId="{40520E46-A31E-4AC6-A483-8C2111E10FFF}" dt="2025-04-03T09:32:18.431" v="454"/>
        <pc:sldMkLst>
          <pc:docMk/>
          <pc:sldMk cId="3489920654" sldId="256"/>
        </pc:sldMkLst>
        <pc:spChg chg="add mod">
          <ac:chgData name="Pride Ngomane" userId="f94b8a18d194de7b" providerId="LiveId" clId="{40520E46-A31E-4AC6-A483-8C2111E10FFF}" dt="2025-04-03T08:03:20.990" v="378" actId="1076"/>
          <ac:spMkLst>
            <pc:docMk/>
            <pc:sldMk cId="3489920654" sldId="256"/>
            <ac:spMk id="5" creationId="{6BD7762B-7F8D-C15A-31FE-5F106BFFABB4}"/>
          </ac:spMkLst>
        </pc:spChg>
        <pc:picChg chg="mod ord">
          <ac:chgData name="Pride Ngomane" userId="f94b8a18d194de7b" providerId="LiveId" clId="{40520E46-A31E-4AC6-A483-8C2111E10FFF}" dt="2025-04-03T08:07:22.224" v="384" actId="166"/>
          <ac:picMkLst>
            <pc:docMk/>
            <pc:sldMk cId="3489920654" sldId="256"/>
            <ac:picMk id="4" creationId="{C742FA57-7B9D-C7F1-4EF4-D6C8C7812D48}"/>
          </ac:picMkLst>
        </pc:picChg>
      </pc:sldChg>
      <pc:sldChg chg="modSp ord modTransition">
        <pc:chgData name="Pride Ngomane" userId="f94b8a18d194de7b" providerId="LiveId" clId="{40520E46-A31E-4AC6-A483-8C2111E10FFF}" dt="2025-04-03T09:29:44.347" v="451"/>
        <pc:sldMkLst>
          <pc:docMk/>
          <pc:sldMk cId="2470275209" sldId="257"/>
        </pc:sldMkLst>
        <pc:graphicFrameChg chg="mod">
          <ac:chgData name="Pride Ngomane" userId="f94b8a18d194de7b" providerId="LiveId" clId="{40520E46-A31E-4AC6-A483-8C2111E10FFF}" dt="2025-04-03T07:49:11.664" v="351" actId="20577"/>
          <ac:graphicFrameMkLst>
            <pc:docMk/>
            <pc:sldMk cId="2470275209" sldId="257"/>
            <ac:graphicFrameMk id="5" creationId="{D6CDC90D-EBF6-2833-53A2-14F63D34A69F}"/>
          </ac:graphicFrameMkLst>
        </pc:graphicFrameChg>
      </pc:sldChg>
      <pc:sldChg chg="modTransition">
        <pc:chgData name="Pride Ngomane" userId="f94b8a18d194de7b" providerId="LiveId" clId="{40520E46-A31E-4AC6-A483-8C2111E10FFF}" dt="2025-04-03T09:29:44.347" v="451"/>
        <pc:sldMkLst>
          <pc:docMk/>
          <pc:sldMk cId="3164260719" sldId="259"/>
        </pc:sldMkLst>
      </pc:sldChg>
      <pc:sldChg chg="modSp modTransition">
        <pc:chgData name="Pride Ngomane" userId="f94b8a18d194de7b" providerId="LiveId" clId="{40520E46-A31E-4AC6-A483-8C2111E10FFF}" dt="2025-04-03T12:54:16.106" v="620" actId="20577"/>
        <pc:sldMkLst>
          <pc:docMk/>
          <pc:sldMk cId="3909550625" sldId="260"/>
        </pc:sldMkLst>
        <pc:graphicFrameChg chg="mod">
          <ac:chgData name="Pride Ngomane" userId="f94b8a18d194de7b" providerId="LiveId" clId="{40520E46-A31E-4AC6-A483-8C2111E10FFF}" dt="2025-04-03T12:54:16.106" v="620" actId="20577"/>
          <ac:graphicFrameMkLst>
            <pc:docMk/>
            <pc:sldMk cId="3909550625" sldId="260"/>
            <ac:graphicFrameMk id="5" creationId="{372EDE89-06F0-D2CF-E0BD-FE6C8EB93A48}"/>
          </ac:graphicFrameMkLst>
        </pc:graphicFrameChg>
      </pc:sldChg>
      <pc:sldChg chg="addSp delSp modSp mod ord modTransition">
        <pc:chgData name="Pride Ngomane" userId="f94b8a18d194de7b" providerId="LiveId" clId="{40520E46-A31E-4AC6-A483-8C2111E10FFF}" dt="2025-04-03T12:54:52.372" v="623" actId="26606"/>
        <pc:sldMkLst>
          <pc:docMk/>
          <pc:sldMk cId="2865261711" sldId="261"/>
        </pc:sldMkLst>
        <pc:spChg chg="mod">
          <ac:chgData name="Pride Ngomane" userId="f94b8a18d194de7b" providerId="LiveId" clId="{40520E46-A31E-4AC6-A483-8C2111E10FFF}" dt="2025-04-03T12:54:52.372" v="623" actId="26606"/>
          <ac:spMkLst>
            <pc:docMk/>
            <pc:sldMk cId="2865261711" sldId="261"/>
            <ac:spMk id="2" creationId="{1BECC400-6169-46A0-6678-879A14F16B2B}"/>
          </ac:spMkLst>
        </pc:spChg>
        <pc:spChg chg="mod">
          <ac:chgData name="Pride Ngomane" userId="f94b8a18d194de7b" providerId="LiveId" clId="{40520E46-A31E-4AC6-A483-8C2111E10FFF}" dt="2025-04-03T09:21:23.234" v="449" actId="1076"/>
          <ac:spMkLst>
            <pc:docMk/>
            <pc:sldMk cId="2865261711" sldId="261"/>
            <ac:spMk id="6" creationId="{F87995E6-85FD-73DB-4970-BA6FA884865D}"/>
          </ac:spMkLst>
        </pc:spChg>
        <pc:spChg chg="mod">
          <ac:chgData name="Pride Ngomane" userId="f94b8a18d194de7b" providerId="LiveId" clId="{40520E46-A31E-4AC6-A483-8C2111E10FFF}" dt="2025-04-03T09:20:24.006" v="442" actId="18245"/>
          <ac:spMkLst>
            <pc:docMk/>
            <pc:sldMk cId="2865261711" sldId="261"/>
            <ac:spMk id="7" creationId="{BD31A50B-4DCE-617D-AC85-A76D258C3F15}"/>
          </ac:spMkLst>
        </pc:spChg>
        <pc:spChg chg="mod ord">
          <ac:chgData name="Pride Ngomane" userId="f94b8a18d194de7b" providerId="LiveId" clId="{40520E46-A31E-4AC6-A483-8C2111E10FFF}" dt="2025-04-03T09:21:34.012" v="450" actId="1076"/>
          <ac:spMkLst>
            <pc:docMk/>
            <pc:sldMk cId="2865261711" sldId="261"/>
            <ac:spMk id="9" creationId="{2874F66A-7D79-ED82-8A10-733FF5BC2383}"/>
          </ac:spMkLst>
        </pc:spChg>
        <pc:spChg chg="mod">
          <ac:chgData name="Pride Ngomane" userId="f94b8a18d194de7b" providerId="LiveId" clId="{40520E46-A31E-4AC6-A483-8C2111E10FFF}" dt="2025-04-03T09:20:24.006" v="442" actId="18245"/>
          <ac:spMkLst>
            <pc:docMk/>
            <pc:sldMk cId="2865261711" sldId="261"/>
            <ac:spMk id="10" creationId="{219E483E-4D8E-A5A0-0803-C9D89B527089}"/>
          </ac:spMkLst>
        </pc:spChg>
        <pc:spChg chg="mod">
          <ac:chgData name="Pride Ngomane" userId="f94b8a18d194de7b" providerId="LiveId" clId="{40520E46-A31E-4AC6-A483-8C2111E10FFF}" dt="2025-04-03T09:20:24.006" v="442" actId="18245"/>
          <ac:spMkLst>
            <pc:docMk/>
            <pc:sldMk cId="2865261711" sldId="261"/>
            <ac:spMk id="11" creationId="{59117E80-A79F-A060-C2D2-5E5061C88156}"/>
          </ac:spMkLst>
        </pc:spChg>
        <pc:spChg chg="mod">
          <ac:chgData name="Pride Ngomane" userId="f94b8a18d194de7b" providerId="LiveId" clId="{40520E46-A31E-4AC6-A483-8C2111E10FFF}" dt="2025-04-03T09:20:24.006" v="442" actId="18245"/>
          <ac:spMkLst>
            <pc:docMk/>
            <pc:sldMk cId="2865261711" sldId="261"/>
            <ac:spMk id="12" creationId="{71F7ED84-7C5E-D14F-A5F1-86E890F85B59}"/>
          </ac:spMkLst>
        </pc:spChg>
        <pc:spChg chg="mod">
          <ac:chgData name="Pride Ngomane" userId="f94b8a18d194de7b" providerId="LiveId" clId="{40520E46-A31E-4AC6-A483-8C2111E10FFF}" dt="2025-04-03T09:20:24.006" v="442" actId="18245"/>
          <ac:spMkLst>
            <pc:docMk/>
            <pc:sldMk cId="2865261711" sldId="261"/>
            <ac:spMk id="13" creationId="{8A726B7C-08D2-4FAC-8284-AA5BFEF8A9FF}"/>
          </ac:spMkLst>
        </pc:spChg>
        <pc:spChg chg="mod">
          <ac:chgData name="Pride Ngomane" userId="f94b8a18d194de7b" providerId="LiveId" clId="{40520E46-A31E-4AC6-A483-8C2111E10FFF}" dt="2025-04-03T09:20:24.006" v="442" actId="18245"/>
          <ac:spMkLst>
            <pc:docMk/>
            <pc:sldMk cId="2865261711" sldId="261"/>
            <ac:spMk id="14" creationId="{4C54D440-4607-801E-C3F9-DBBE55C11685}"/>
          </ac:spMkLst>
        </pc:spChg>
        <pc:spChg chg="mod">
          <ac:chgData name="Pride Ngomane" userId="f94b8a18d194de7b" providerId="LiveId" clId="{40520E46-A31E-4AC6-A483-8C2111E10FFF}" dt="2025-04-03T09:20:24.006" v="442" actId="18245"/>
          <ac:spMkLst>
            <pc:docMk/>
            <pc:sldMk cId="2865261711" sldId="261"/>
            <ac:spMk id="15" creationId="{9E63126D-FEFE-79DC-0351-BB38E3109ED3}"/>
          </ac:spMkLst>
        </pc:spChg>
        <pc:spChg chg="mod">
          <ac:chgData name="Pride Ngomane" userId="f94b8a18d194de7b" providerId="LiveId" clId="{40520E46-A31E-4AC6-A483-8C2111E10FFF}" dt="2025-04-03T09:20:24.006" v="442" actId="18245"/>
          <ac:spMkLst>
            <pc:docMk/>
            <pc:sldMk cId="2865261711" sldId="261"/>
            <ac:spMk id="16" creationId="{E9F56B02-D126-857B-1809-346FD28A91F4}"/>
          </ac:spMkLst>
        </pc:spChg>
        <pc:spChg chg="mod">
          <ac:chgData name="Pride Ngomane" userId="f94b8a18d194de7b" providerId="LiveId" clId="{40520E46-A31E-4AC6-A483-8C2111E10FFF}" dt="2025-04-03T09:20:24.006" v="442" actId="18245"/>
          <ac:spMkLst>
            <pc:docMk/>
            <pc:sldMk cId="2865261711" sldId="261"/>
            <ac:spMk id="17" creationId="{B11A660D-C175-6586-A54E-C519412815AC}"/>
          </ac:spMkLst>
        </pc:spChg>
        <pc:spChg chg="add del">
          <ac:chgData name="Pride Ngomane" userId="f94b8a18d194de7b" providerId="LiveId" clId="{40520E46-A31E-4AC6-A483-8C2111E10FFF}" dt="2025-04-03T12:54:52.372" v="623" actId="26606"/>
          <ac:spMkLst>
            <pc:docMk/>
            <pc:sldMk cId="2865261711" sldId="261"/>
            <ac:spMk id="23" creationId="{817D949E-564D-4503-A64E-D22FA3232C29}"/>
          </ac:spMkLst>
        </pc:spChg>
        <pc:spChg chg="add del">
          <ac:chgData name="Pride Ngomane" userId="f94b8a18d194de7b" providerId="LiveId" clId="{40520E46-A31E-4AC6-A483-8C2111E10FFF}" dt="2025-04-03T12:54:52.372" v="623" actId="26606"/>
          <ac:spMkLst>
            <pc:docMk/>
            <pc:sldMk cId="2865261711" sldId="261"/>
            <ac:spMk id="25" creationId="{92BE0106-0C20-465B-A1BE-0BAC2737B1AD}"/>
          </ac:spMkLst>
        </pc:spChg>
        <pc:spChg chg="add del">
          <ac:chgData name="Pride Ngomane" userId="f94b8a18d194de7b" providerId="LiveId" clId="{40520E46-A31E-4AC6-A483-8C2111E10FFF}" dt="2025-04-03T12:54:52.372" v="623" actId="26606"/>
          <ac:spMkLst>
            <pc:docMk/>
            <pc:sldMk cId="2865261711" sldId="261"/>
            <ac:spMk id="27" creationId="{851808AB-2943-464C-A710-F2A18D869334}"/>
          </ac:spMkLst>
        </pc:spChg>
        <pc:spChg chg="add del">
          <ac:chgData name="Pride Ngomane" userId="f94b8a18d194de7b" providerId="LiveId" clId="{40520E46-A31E-4AC6-A483-8C2111E10FFF}" dt="2025-04-03T12:54:52.342" v="622" actId="26606"/>
          <ac:spMkLst>
            <pc:docMk/>
            <pc:sldMk cId="2865261711" sldId="261"/>
            <ac:spMk id="32" creationId="{774A975B-A886-5202-0489-6965514A0D14}"/>
          </ac:spMkLst>
        </pc:spChg>
        <pc:spChg chg="add del">
          <ac:chgData name="Pride Ngomane" userId="f94b8a18d194de7b" providerId="LiveId" clId="{40520E46-A31E-4AC6-A483-8C2111E10FFF}" dt="2025-04-03T12:54:52.342" v="622" actId="26606"/>
          <ac:spMkLst>
            <pc:docMk/>
            <pc:sldMk cId="2865261711" sldId="261"/>
            <ac:spMk id="34" creationId="{EA67E988-5919-57BB-C7DE-D3EAD38A3045}"/>
          </ac:spMkLst>
        </pc:spChg>
        <pc:spChg chg="add del">
          <ac:chgData name="Pride Ngomane" userId="f94b8a18d194de7b" providerId="LiveId" clId="{40520E46-A31E-4AC6-A483-8C2111E10FFF}" dt="2025-04-03T12:54:52.342" v="622" actId="26606"/>
          <ac:spMkLst>
            <pc:docMk/>
            <pc:sldMk cId="2865261711" sldId="261"/>
            <ac:spMk id="36" creationId="{CD7F9EC8-0E2C-4023-9DD1-73BEF6B80D13}"/>
          </ac:spMkLst>
        </pc:spChg>
        <pc:spChg chg="add del">
          <ac:chgData name="Pride Ngomane" userId="f94b8a18d194de7b" providerId="LiveId" clId="{40520E46-A31E-4AC6-A483-8C2111E10FFF}" dt="2025-04-03T12:54:52.342" v="622" actId="26606"/>
          <ac:spMkLst>
            <pc:docMk/>
            <pc:sldMk cId="2865261711" sldId="261"/>
            <ac:spMk id="38" creationId="{925CC04F-787A-49FA-9065-69EDF439F6C4}"/>
          </ac:spMkLst>
        </pc:spChg>
        <pc:spChg chg="add">
          <ac:chgData name="Pride Ngomane" userId="f94b8a18d194de7b" providerId="LiveId" clId="{40520E46-A31E-4AC6-A483-8C2111E10FFF}" dt="2025-04-03T12:54:52.372" v="623" actId="26606"/>
          <ac:spMkLst>
            <pc:docMk/>
            <pc:sldMk cId="2865261711" sldId="261"/>
            <ac:spMk id="40" creationId="{F6B4FCA5-23FA-C759-8E23-68410B3505AA}"/>
          </ac:spMkLst>
        </pc:spChg>
        <pc:spChg chg="add">
          <ac:chgData name="Pride Ngomane" userId="f94b8a18d194de7b" providerId="LiveId" clId="{40520E46-A31E-4AC6-A483-8C2111E10FFF}" dt="2025-04-03T12:54:52.372" v="623" actId="26606"/>
          <ac:spMkLst>
            <pc:docMk/>
            <pc:sldMk cId="2865261711" sldId="261"/>
            <ac:spMk id="41" creationId="{774A975B-A886-5202-0489-6965514A0D14}"/>
          </ac:spMkLst>
        </pc:spChg>
        <pc:spChg chg="add">
          <ac:chgData name="Pride Ngomane" userId="f94b8a18d194de7b" providerId="LiveId" clId="{40520E46-A31E-4AC6-A483-8C2111E10FFF}" dt="2025-04-03T12:54:52.372" v="623" actId="26606"/>
          <ac:spMkLst>
            <pc:docMk/>
            <pc:sldMk cId="2865261711" sldId="261"/>
            <ac:spMk id="42" creationId="{EA67E988-5919-57BB-C7DE-D3EAD38A3045}"/>
          </ac:spMkLst>
        </pc:spChg>
        <pc:spChg chg="add">
          <ac:chgData name="Pride Ngomane" userId="f94b8a18d194de7b" providerId="LiveId" clId="{40520E46-A31E-4AC6-A483-8C2111E10FFF}" dt="2025-04-03T12:54:52.372" v="623" actId="26606"/>
          <ac:spMkLst>
            <pc:docMk/>
            <pc:sldMk cId="2865261711" sldId="261"/>
            <ac:spMk id="43" creationId="{CD7F9EC8-0E2C-4023-9DD1-73BEF6B80D13}"/>
          </ac:spMkLst>
        </pc:spChg>
        <pc:spChg chg="add">
          <ac:chgData name="Pride Ngomane" userId="f94b8a18d194de7b" providerId="LiveId" clId="{40520E46-A31E-4AC6-A483-8C2111E10FFF}" dt="2025-04-03T12:54:52.372" v="623" actId="26606"/>
          <ac:spMkLst>
            <pc:docMk/>
            <pc:sldMk cId="2865261711" sldId="261"/>
            <ac:spMk id="44" creationId="{DD646702-1788-B97D-918B-46834CD1E6B9}"/>
          </ac:spMkLst>
        </pc:spChg>
        <pc:grpChg chg="add mod ord">
          <ac:chgData name="Pride Ngomane" userId="f94b8a18d194de7b" providerId="LiveId" clId="{40520E46-A31E-4AC6-A483-8C2111E10FFF}" dt="2025-04-03T12:54:52.342" v="622" actId="26606"/>
          <ac:grpSpMkLst>
            <pc:docMk/>
            <pc:sldMk cId="2865261711" sldId="261"/>
            <ac:grpSpMk id="5" creationId="{E4AFBC26-5F91-CEB0-9FA4-8709FFD496C2}"/>
          </ac:grpSpMkLst>
        </pc:grpChg>
        <pc:graphicFrameChg chg="mod">
          <ac:chgData name="Pride Ngomane" userId="f94b8a18d194de7b" providerId="LiveId" clId="{40520E46-A31E-4AC6-A483-8C2111E10FFF}" dt="2025-04-03T09:19:53.731" v="441" actId="12269"/>
          <ac:graphicFrameMkLst>
            <pc:docMk/>
            <pc:sldMk cId="2865261711" sldId="261"/>
            <ac:graphicFrameMk id="18" creationId="{390D1808-CCF1-A23A-22FF-5DD03A19BCBE}"/>
          </ac:graphicFrameMkLst>
        </pc:graphicFrameChg>
        <pc:picChg chg="add mod">
          <ac:chgData name="Pride Ngomane" userId="f94b8a18d194de7b" providerId="LiveId" clId="{40520E46-A31E-4AC6-A483-8C2111E10FFF}" dt="2025-04-03T12:54:52.372" v="623" actId="26606"/>
          <ac:picMkLst>
            <pc:docMk/>
            <pc:sldMk cId="2865261711" sldId="261"/>
            <ac:picMk id="4" creationId="{D7E93EEF-43B9-4773-2C19-8D1E8207BAFA}"/>
          </ac:picMkLst>
        </pc:picChg>
      </pc:sldChg>
      <pc:sldChg chg="del">
        <pc:chgData name="Pride Ngomane" userId="f94b8a18d194de7b" providerId="LiveId" clId="{40520E46-A31E-4AC6-A483-8C2111E10FFF}" dt="2025-04-03T07:45:16.888" v="325" actId="47"/>
        <pc:sldMkLst>
          <pc:docMk/>
          <pc:sldMk cId="3124096190" sldId="262"/>
        </pc:sldMkLst>
      </pc:sldChg>
      <pc:sldChg chg="modSp mod modTransition">
        <pc:chgData name="Pride Ngomane" userId="f94b8a18d194de7b" providerId="LiveId" clId="{40520E46-A31E-4AC6-A483-8C2111E10FFF}" dt="2025-04-03T09:29:44.347" v="451"/>
        <pc:sldMkLst>
          <pc:docMk/>
          <pc:sldMk cId="1284338936" sldId="263"/>
        </pc:sldMkLst>
        <pc:spChg chg="mod">
          <ac:chgData name="Pride Ngomane" userId="f94b8a18d194de7b" providerId="LiveId" clId="{40520E46-A31E-4AC6-A483-8C2111E10FFF}" dt="2025-04-03T07:45:34.773" v="339" actId="20577"/>
          <ac:spMkLst>
            <pc:docMk/>
            <pc:sldMk cId="1284338936" sldId="263"/>
            <ac:spMk id="2" creationId="{58D74728-D5C9-5613-2C73-D9CE130D11F2}"/>
          </ac:spMkLst>
        </pc:spChg>
        <pc:graphicFrameChg chg="mod">
          <ac:chgData name="Pride Ngomane" userId="f94b8a18d194de7b" providerId="LiveId" clId="{40520E46-A31E-4AC6-A483-8C2111E10FFF}" dt="2025-04-03T07:54:16.264" v="368" actId="20577"/>
          <ac:graphicFrameMkLst>
            <pc:docMk/>
            <pc:sldMk cId="1284338936" sldId="263"/>
            <ac:graphicFrameMk id="48" creationId="{4FE1FDC2-D3CB-3AAF-4917-BBDCF84AE591}"/>
          </ac:graphicFrameMkLst>
        </pc:graphicFrameChg>
      </pc:sldChg>
      <pc:sldChg chg="modTransition">
        <pc:chgData name="Pride Ngomane" userId="f94b8a18d194de7b" providerId="LiveId" clId="{40520E46-A31E-4AC6-A483-8C2111E10FFF}" dt="2025-04-03T09:29:44.347" v="451"/>
        <pc:sldMkLst>
          <pc:docMk/>
          <pc:sldMk cId="2975932842" sldId="264"/>
        </pc:sldMkLst>
      </pc:sldChg>
      <pc:sldChg chg="addSp delSp modSp mod ord modTransition">
        <pc:chgData name="Pride Ngomane" userId="f94b8a18d194de7b" providerId="LiveId" clId="{40520E46-A31E-4AC6-A483-8C2111E10FFF}" dt="2025-04-03T09:29:44.347" v="451"/>
        <pc:sldMkLst>
          <pc:docMk/>
          <pc:sldMk cId="2259132382" sldId="265"/>
        </pc:sldMkLst>
        <pc:graphicFrameChg chg="add del modGraphic">
          <ac:chgData name="Pride Ngomane" userId="f94b8a18d194de7b" providerId="LiveId" clId="{40520E46-A31E-4AC6-A483-8C2111E10FFF}" dt="2025-04-03T09:17:31.493" v="433" actId="27309"/>
          <ac:graphicFrameMkLst>
            <pc:docMk/>
            <pc:sldMk cId="2259132382" sldId="265"/>
            <ac:graphicFrameMk id="3" creationId="{CC7DABED-48B0-DEBF-8E74-C5A669B8C642}"/>
          </ac:graphicFrameMkLst>
        </pc:graphicFrameChg>
        <pc:picChg chg="del">
          <ac:chgData name="Pride Ngomane" userId="f94b8a18d194de7b" providerId="LiveId" clId="{40520E46-A31E-4AC6-A483-8C2111E10FFF}" dt="2025-04-03T08:23:06.995" v="385" actId="478"/>
          <ac:picMkLst>
            <pc:docMk/>
            <pc:sldMk cId="2259132382" sldId="265"/>
            <ac:picMk id="3" creationId="{DED0F00D-C547-32F4-8622-5A14F62B70D7}"/>
          </ac:picMkLst>
        </pc:picChg>
        <pc:picChg chg="add mod">
          <ac:chgData name="Pride Ngomane" userId="f94b8a18d194de7b" providerId="LiveId" clId="{40520E46-A31E-4AC6-A483-8C2111E10FFF}" dt="2025-04-03T07:59:10.711" v="373" actId="1076"/>
          <ac:picMkLst>
            <pc:docMk/>
            <pc:sldMk cId="2259132382" sldId="265"/>
            <ac:picMk id="5" creationId="{414DBDBC-1A6E-AEC2-B26A-B2D1264545C7}"/>
          </ac:picMkLst>
        </pc:picChg>
        <pc:picChg chg="add del mod">
          <ac:chgData name="Pride Ngomane" userId="f94b8a18d194de7b" providerId="LiveId" clId="{40520E46-A31E-4AC6-A483-8C2111E10FFF}" dt="2025-04-03T08:24:50.651" v="389" actId="478"/>
          <ac:picMkLst>
            <pc:docMk/>
            <pc:sldMk cId="2259132382" sldId="265"/>
            <ac:picMk id="6" creationId="{211BC6FF-1814-014B-B00C-89F5B3837352}"/>
          </ac:picMkLst>
        </pc:picChg>
        <pc:picChg chg="add del mod">
          <ac:chgData name="Pride Ngomane" userId="f94b8a18d194de7b" providerId="LiveId" clId="{40520E46-A31E-4AC6-A483-8C2111E10FFF}" dt="2025-04-03T08:25:12.586" v="394" actId="478"/>
          <ac:picMkLst>
            <pc:docMk/>
            <pc:sldMk cId="2259132382" sldId="265"/>
            <ac:picMk id="8" creationId="{74D9A3E0-33F2-EC0F-21C6-3C32180F8C91}"/>
          </ac:picMkLst>
        </pc:picChg>
        <pc:picChg chg="add mod">
          <ac:chgData name="Pride Ngomane" userId="f94b8a18d194de7b" providerId="LiveId" clId="{40520E46-A31E-4AC6-A483-8C2111E10FFF}" dt="2025-04-03T08:26:41.602" v="400" actId="1076"/>
          <ac:picMkLst>
            <pc:docMk/>
            <pc:sldMk cId="2259132382" sldId="265"/>
            <ac:picMk id="10" creationId="{A364AEF8-C27A-4B79-2CDF-039C546BAE1B}"/>
          </ac:picMkLst>
        </pc:picChg>
      </pc:sldChg>
      <pc:sldChg chg="addSp delSp modSp mod modTransition">
        <pc:chgData name="Pride Ngomane" userId="f94b8a18d194de7b" providerId="LiveId" clId="{40520E46-A31E-4AC6-A483-8C2111E10FFF}" dt="2025-04-04T07:40:41.803" v="729" actId="1076"/>
        <pc:sldMkLst>
          <pc:docMk/>
          <pc:sldMk cId="630269265" sldId="266"/>
        </pc:sldMkLst>
        <pc:spChg chg="add mod">
          <ac:chgData name="Pride Ngomane" userId="f94b8a18d194de7b" providerId="LiveId" clId="{40520E46-A31E-4AC6-A483-8C2111E10FFF}" dt="2025-04-04T07:36:17.231" v="654" actId="1076"/>
          <ac:spMkLst>
            <pc:docMk/>
            <pc:sldMk cId="630269265" sldId="266"/>
            <ac:spMk id="3" creationId="{8779A85F-8A86-A4F8-C9CE-56A3E757F4A6}"/>
          </ac:spMkLst>
        </pc:spChg>
        <pc:spChg chg="add del mod">
          <ac:chgData name="Pride Ngomane" userId="f94b8a18d194de7b" providerId="LiveId" clId="{40520E46-A31E-4AC6-A483-8C2111E10FFF}" dt="2025-04-04T07:36:40.848" v="658"/>
          <ac:spMkLst>
            <pc:docMk/>
            <pc:sldMk cId="630269265" sldId="266"/>
            <ac:spMk id="4" creationId="{7C64148E-1065-F11D-6047-DC3571628C02}"/>
          </ac:spMkLst>
        </pc:spChg>
        <pc:spChg chg="add mod">
          <ac:chgData name="Pride Ngomane" userId="f94b8a18d194de7b" providerId="LiveId" clId="{40520E46-A31E-4AC6-A483-8C2111E10FFF}" dt="2025-04-04T07:37:32.510" v="682" actId="1076"/>
          <ac:spMkLst>
            <pc:docMk/>
            <pc:sldMk cId="630269265" sldId="266"/>
            <ac:spMk id="5" creationId="{3847C3D5-7280-0992-93E3-5B8EBD14E543}"/>
          </ac:spMkLst>
        </pc:spChg>
        <pc:spChg chg="add del mod">
          <ac:chgData name="Pride Ngomane" userId="f94b8a18d194de7b" providerId="LiveId" clId="{40520E46-A31E-4AC6-A483-8C2111E10FFF}" dt="2025-04-04T07:38:54.849" v="685"/>
          <ac:spMkLst>
            <pc:docMk/>
            <pc:sldMk cId="630269265" sldId="266"/>
            <ac:spMk id="6" creationId="{B7986DDB-FE76-63E7-3877-20FC982D9FB5}"/>
          </ac:spMkLst>
        </pc:spChg>
        <pc:spChg chg="add mod">
          <ac:chgData name="Pride Ngomane" userId="f94b8a18d194de7b" providerId="LiveId" clId="{40520E46-A31E-4AC6-A483-8C2111E10FFF}" dt="2025-04-04T07:40:41.803" v="729" actId="1076"/>
          <ac:spMkLst>
            <pc:docMk/>
            <pc:sldMk cId="630269265" sldId="266"/>
            <ac:spMk id="8" creationId="{B84217DC-5789-ED69-DE27-62328151EC6C}"/>
          </ac:spMkLst>
        </pc:spChg>
      </pc:sldChg>
      <pc:sldChg chg="del">
        <pc:chgData name="Pride Ngomane" userId="f94b8a18d194de7b" providerId="LiveId" clId="{40520E46-A31E-4AC6-A483-8C2111E10FFF}" dt="2025-04-03T07:45:21.389" v="326" actId="47"/>
        <pc:sldMkLst>
          <pc:docMk/>
          <pc:sldMk cId="1624921623" sldId="267"/>
        </pc:sldMkLst>
      </pc:sldChg>
      <pc:sldChg chg="modTransition">
        <pc:chgData name="Pride Ngomane" userId="f94b8a18d194de7b" providerId="LiveId" clId="{40520E46-A31E-4AC6-A483-8C2111E10FFF}" dt="2025-04-03T09:29:44.347" v="451"/>
        <pc:sldMkLst>
          <pc:docMk/>
          <pc:sldMk cId="385121515" sldId="268"/>
        </pc:sldMkLst>
      </pc:sldChg>
      <pc:sldChg chg="addSp delSp modSp new mod setBg">
        <pc:chgData name="Pride Ngomane" userId="f94b8a18d194de7b" providerId="LiveId" clId="{40520E46-A31E-4AC6-A483-8C2111E10FFF}" dt="2025-04-03T12:57:04.960" v="628" actId="12100"/>
        <pc:sldMkLst>
          <pc:docMk/>
          <pc:sldMk cId="657617015" sldId="269"/>
        </pc:sldMkLst>
        <pc:spChg chg="mod">
          <ac:chgData name="Pride Ngomane" userId="f94b8a18d194de7b" providerId="LiveId" clId="{40520E46-A31E-4AC6-A483-8C2111E10FFF}" dt="2025-04-03T12:53:53.909" v="619" actId="26606"/>
          <ac:spMkLst>
            <pc:docMk/>
            <pc:sldMk cId="657617015" sldId="269"/>
            <ac:spMk id="2" creationId="{862E70FE-1F12-A416-506B-927589E6DE13}"/>
          </ac:spMkLst>
        </pc:spChg>
        <pc:spChg chg="add del mod">
          <ac:chgData name="Pride Ngomane" userId="f94b8a18d194de7b" providerId="LiveId" clId="{40520E46-A31E-4AC6-A483-8C2111E10FFF}" dt="2025-04-03T12:53:53.909" v="619" actId="26606"/>
          <ac:spMkLst>
            <pc:docMk/>
            <pc:sldMk cId="657617015" sldId="269"/>
            <ac:spMk id="3" creationId="{73E833C5-731E-9442-E423-06323B18768B}"/>
          </ac:spMkLst>
        </pc:spChg>
        <pc:spChg chg="add del">
          <ac:chgData name="Pride Ngomane" userId="f94b8a18d194de7b" providerId="LiveId" clId="{40520E46-A31E-4AC6-A483-8C2111E10FFF}" dt="2025-04-03T12:53:28.527" v="612" actId="26606"/>
          <ac:spMkLst>
            <pc:docMk/>
            <pc:sldMk cId="657617015" sldId="269"/>
            <ac:spMk id="8" creationId="{1653AE3C-AC4F-907C-B473-B9A30D21506F}"/>
          </ac:spMkLst>
        </pc:spChg>
        <pc:spChg chg="add del">
          <ac:chgData name="Pride Ngomane" userId="f94b8a18d194de7b" providerId="LiveId" clId="{40520E46-A31E-4AC6-A483-8C2111E10FFF}" dt="2025-04-03T12:53:06.514" v="604" actId="26606"/>
          <ac:spMkLst>
            <pc:docMk/>
            <pc:sldMk cId="657617015" sldId="269"/>
            <ac:spMk id="9" creationId="{817D949E-564D-4503-A64E-D22FA3232C29}"/>
          </ac:spMkLst>
        </pc:spChg>
        <pc:spChg chg="add del">
          <ac:chgData name="Pride Ngomane" userId="f94b8a18d194de7b" providerId="LiveId" clId="{40520E46-A31E-4AC6-A483-8C2111E10FFF}" dt="2025-04-03T12:53:28.527" v="612" actId="26606"/>
          <ac:spMkLst>
            <pc:docMk/>
            <pc:sldMk cId="657617015" sldId="269"/>
            <ac:spMk id="10" creationId="{DC81933E-93BD-38CE-3C98-D10B2844C58A}"/>
          </ac:spMkLst>
        </pc:spChg>
        <pc:spChg chg="add del">
          <ac:chgData name="Pride Ngomane" userId="f94b8a18d194de7b" providerId="LiveId" clId="{40520E46-A31E-4AC6-A483-8C2111E10FFF}" dt="2025-04-03T12:53:06.514" v="604" actId="26606"/>
          <ac:spMkLst>
            <pc:docMk/>
            <pc:sldMk cId="657617015" sldId="269"/>
            <ac:spMk id="11" creationId="{2C8EEB27-9249-8B3A-C8C2-18F9DC480810}"/>
          </ac:spMkLst>
        </pc:spChg>
        <pc:spChg chg="add del">
          <ac:chgData name="Pride Ngomane" userId="f94b8a18d194de7b" providerId="LiveId" clId="{40520E46-A31E-4AC6-A483-8C2111E10FFF}" dt="2025-04-03T12:53:28.527" v="612" actId="26606"/>
          <ac:spMkLst>
            <pc:docMk/>
            <pc:sldMk cId="657617015" sldId="269"/>
            <ac:spMk id="12" creationId="{5B3B7A5C-39EE-77A0-28F9-DF51372312A7}"/>
          </ac:spMkLst>
        </pc:spChg>
        <pc:spChg chg="add del">
          <ac:chgData name="Pride Ngomane" userId="f94b8a18d194de7b" providerId="LiveId" clId="{40520E46-A31E-4AC6-A483-8C2111E10FFF}" dt="2025-04-03T12:53:06.514" v="604" actId="26606"/>
          <ac:spMkLst>
            <pc:docMk/>
            <pc:sldMk cId="657617015" sldId="269"/>
            <ac:spMk id="13" creationId="{18482CAC-96FF-EBE5-E97D-0BE2B8A51E3F}"/>
          </ac:spMkLst>
        </pc:spChg>
        <pc:spChg chg="add del">
          <ac:chgData name="Pride Ngomane" userId="f94b8a18d194de7b" providerId="LiveId" clId="{40520E46-A31E-4AC6-A483-8C2111E10FFF}" dt="2025-04-03T12:53:11.797" v="606" actId="26606"/>
          <ac:spMkLst>
            <pc:docMk/>
            <pc:sldMk cId="657617015" sldId="269"/>
            <ac:spMk id="15" creationId="{4E17AA97-89A7-45C1-B813-BFF6C23D79E1}"/>
          </ac:spMkLst>
        </pc:spChg>
        <pc:spChg chg="add del">
          <ac:chgData name="Pride Ngomane" userId="f94b8a18d194de7b" providerId="LiveId" clId="{40520E46-A31E-4AC6-A483-8C2111E10FFF}" dt="2025-04-03T12:53:11.797" v="606" actId="26606"/>
          <ac:spMkLst>
            <pc:docMk/>
            <pc:sldMk cId="657617015" sldId="269"/>
            <ac:spMk id="16" creationId="{33AC4FE1-D370-43A6-96C5-076716BB1E76}"/>
          </ac:spMkLst>
        </pc:spChg>
        <pc:spChg chg="add del">
          <ac:chgData name="Pride Ngomane" userId="f94b8a18d194de7b" providerId="LiveId" clId="{40520E46-A31E-4AC6-A483-8C2111E10FFF}" dt="2025-04-03T12:53:11.797" v="606" actId="26606"/>
          <ac:spMkLst>
            <pc:docMk/>
            <pc:sldMk cId="657617015" sldId="269"/>
            <ac:spMk id="17" creationId="{4A3D569D-D3A6-49CA-A483-291E95DACA14}"/>
          </ac:spMkLst>
        </pc:spChg>
        <pc:spChg chg="add del">
          <ac:chgData name="Pride Ngomane" userId="f94b8a18d194de7b" providerId="LiveId" clId="{40520E46-A31E-4AC6-A483-8C2111E10FFF}" dt="2025-04-03T12:53:28.527" v="612" actId="26606"/>
          <ac:spMkLst>
            <pc:docMk/>
            <pc:sldMk cId="657617015" sldId="269"/>
            <ac:spMk id="24" creationId="{73E833C5-731E-9442-E423-06323B18768B}"/>
          </ac:spMkLst>
        </pc:spChg>
        <pc:spChg chg="add del">
          <ac:chgData name="Pride Ngomane" userId="f94b8a18d194de7b" providerId="LiveId" clId="{40520E46-A31E-4AC6-A483-8C2111E10FFF}" dt="2025-04-03T12:53:35.399" v="614" actId="26606"/>
          <ac:spMkLst>
            <pc:docMk/>
            <pc:sldMk cId="657617015" sldId="269"/>
            <ac:spMk id="26" creationId="{0EC38958-9A69-239A-BA79-2AEC73345F4B}"/>
          </ac:spMkLst>
        </pc:spChg>
        <pc:spChg chg="add del">
          <ac:chgData name="Pride Ngomane" userId="f94b8a18d194de7b" providerId="LiveId" clId="{40520E46-A31E-4AC6-A483-8C2111E10FFF}" dt="2025-04-03T12:53:35.399" v="614" actId="26606"/>
          <ac:spMkLst>
            <pc:docMk/>
            <pc:sldMk cId="657617015" sldId="269"/>
            <ac:spMk id="27" creationId="{6EC109E5-0396-8968-4F42-DFEC280363B6}"/>
          </ac:spMkLst>
        </pc:spChg>
        <pc:spChg chg="add del">
          <ac:chgData name="Pride Ngomane" userId="f94b8a18d194de7b" providerId="LiveId" clId="{40520E46-A31E-4AC6-A483-8C2111E10FFF}" dt="2025-04-03T12:53:35.399" v="614" actId="26606"/>
          <ac:spMkLst>
            <pc:docMk/>
            <pc:sldMk cId="657617015" sldId="269"/>
            <ac:spMk id="28" creationId="{73E833C5-731E-9442-E423-06323B18768B}"/>
          </ac:spMkLst>
        </pc:spChg>
        <pc:spChg chg="add del">
          <ac:chgData name="Pride Ngomane" userId="f94b8a18d194de7b" providerId="LiveId" clId="{40520E46-A31E-4AC6-A483-8C2111E10FFF}" dt="2025-04-03T12:53:37.768" v="616" actId="26606"/>
          <ac:spMkLst>
            <pc:docMk/>
            <pc:sldMk cId="657617015" sldId="269"/>
            <ac:spMk id="30" creationId="{4E17AA97-89A7-45C1-B813-BFF6C23D79E1}"/>
          </ac:spMkLst>
        </pc:spChg>
        <pc:spChg chg="add del">
          <ac:chgData name="Pride Ngomane" userId="f94b8a18d194de7b" providerId="LiveId" clId="{40520E46-A31E-4AC6-A483-8C2111E10FFF}" dt="2025-04-03T12:53:37.768" v="616" actId="26606"/>
          <ac:spMkLst>
            <pc:docMk/>
            <pc:sldMk cId="657617015" sldId="269"/>
            <ac:spMk id="31" creationId="{33AC4FE1-D370-43A6-96C5-076716BB1E76}"/>
          </ac:spMkLst>
        </pc:spChg>
        <pc:spChg chg="add del">
          <ac:chgData name="Pride Ngomane" userId="f94b8a18d194de7b" providerId="LiveId" clId="{40520E46-A31E-4AC6-A483-8C2111E10FFF}" dt="2025-04-03T12:53:37.768" v="616" actId="26606"/>
          <ac:spMkLst>
            <pc:docMk/>
            <pc:sldMk cId="657617015" sldId="269"/>
            <ac:spMk id="32" creationId="{4A3D569D-D3A6-49CA-A483-291E95DACA14}"/>
          </ac:spMkLst>
        </pc:spChg>
        <pc:spChg chg="add del">
          <ac:chgData name="Pride Ngomane" userId="f94b8a18d194de7b" providerId="LiveId" clId="{40520E46-A31E-4AC6-A483-8C2111E10FFF}" dt="2025-04-03T12:53:53.867" v="618" actId="26606"/>
          <ac:spMkLst>
            <pc:docMk/>
            <pc:sldMk cId="657617015" sldId="269"/>
            <ac:spMk id="35" creationId="{4E17AA97-89A7-45C1-B813-BFF6C23D79E1}"/>
          </ac:spMkLst>
        </pc:spChg>
        <pc:spChg chg="add del">
          <ac:chgData name="Pride Ngomane" userId="f94b8a18d194de7b" providerId="LiveId" clId="{40520E46-A31E-4AC6-A483-8C2111E10FFF}" dt="2025-04-03T12:53:53.867" v="618" actId="26606"/>
          <ac:spMkLst>
            <pc:docMk/>
            <pc:sldMk cId="657617015" sldId="269"/>
            <ac:spMk id="36" creationId="{33AC4FE1-D370-43A6-96C5-076716BB1E76}"/>
          </ac:spMkLst>
        </pc:spChg>
        <pc:spChg chg="add del">
          <ac:chgData name="Pride Ngomane" userId="f94b8a18d194de7b" providerId="LiveId" clId="{40520E46-A31E-4AC6-A483-8C2111E10FFF}" dt="2025-04-03T12:53:53.867" v="618" actId="26606"/>
          <ac:spMkLst>
            <pc:docMk/>
            <pc:sldMk cId="657617015" sldId="269"/>
            <ac:spMk id="37" creationId="{4A3D569D-D3A6-49CA-A483-291E95DACA14}"/>
          </ac:spMkLst>
        </pc:spChg>
        <pc:spChg chg="add del">
          <ac:chgData name="Pride Ngomane" userId="f94b8a18d194de7b" providerId="LiveId" clId="{40520E46-A31E-4AC6-A483-8C2111E10FFF}" dt="2025-04-03T12:56:46.349" v="627" actId="26606"/>
          <ac:spMkLst>
            <pc:docMk/>
            <pc:sldMk cId="657617015" sldId="269"/>
            <ac:spMk id="40" creationId="{817D949E-564D-4503-A64E-D22FA3232C29}"/>
          </ac:spMkLst>
        </pc:spChg>
        <pc:spChg chg="add del">
          <ac:chgData name="Pride Ngomane" userId="f94b8a18d194de7b" providerId="LiveId" clId="{40520E46-A31E-4AC6-A483-8C2111E10FFF}" dt="2025-04-03T12:56:46.349" v="627" actId="26606"/>
          <ac:spMkLst>
            <pc:docMk/>
            <pc:sldMk cId="657617015" sldId="269"/>
            <ac:spMk id="41" creationId="{92BE0106-0C20-465B-A1BE-0BAC2737B1AD}"/>
          </ac:spMkLst>
        </pc:spChg>
        <pc:spChg chg="add del">
          <ac:chgData name="Pride Ngomane" userId="f94b8a18d194de7b" providerId="LiveId" clId="{40520E46-A31E-4AC6-A483-8C2111E10FFF}" dt="2025-04-03T12:56:46.349" v="627" actId="26606"/>
          <ac:spMkLst>
            <pc:docMk/>
            <pc:sldMk cId="657617015" sldId="269"/>
            <ac:spMk id="42" creationId="{851808AB-2943-464C-A710-F2A18D869334}"/>
          </ac:spMkLst>
        </pc:spChg>
        <pc:spChg chg="add del">
          <ac:chgData name="Pride Ngomane" userId="f94b8a18d194de7b" providerId="LiveId" clId="{40520E46-A31E-4AC6-A483-8C2111E10FFF}" dt="2025-04-03T12:56:25.667" v="625" actId="26606"/>
          <ac:spMkLst>
            <pc:docMk/>
            <pc:sldMk cId="657617015" sldId="269"/>
            <ac:spMk id="48" creationId="{4E17AA97-89A7-45C1-B813-BFF6C23D79E1}"/>
          </ac:spMkLst>
        </pc:spChg>
        <pc:spChg chg="add del">
          <ac:chgData name="Pride Ngomane" userId="f94b8a18d194de7b" providerId="LiveId" clId="{40520E46-A31E-4AC6-A483-8C2111E10FFF}" dt="2025-04-03T12:56:25.667" v="625" actId="26606"/>
          <ac:spMkLst>
            <pc:docMk/>
            <pc:sldMk cId="657617015" sldId="269"/>
            <ac:spMk id="50" creationId="{33AC4FE1-D370-43A6-96C5-076716BB1E76}"/>
          </ac:spMkLst>
        </pc:spChg>
        <pc:spChg chg="add del">
          <ac:chgData name="Pride Ngomane" userId="f94b8a18d194de7b" providerId="LiveId" clId="{40520E46-A31E-4AC6-A483-8C2111E10FFF}" dt="2025-04-03T12:56:25.667" v="625" actId="26606"/>
          <ac:spMkLst>
            <pc:docMk/>
            <pc:sldMk cId="657617015" sldId="269"/>
            <ac:spMk id="52" creationId="{4A3D569D-D3A6-49CA-A483-291E95DACA14}"/>
          </ac:spMkLst>
        </pc:spChg>
        <pc:spChg chg="add del">
          <ac:chgData name="Pride Ngomane" userId="f94b8a18d194de7b" providerId="LiveId" clId="{40520E46-A31E-4AC6-A483-8C2111E10FFF}" dt="2025-04-03T12:56:46.349" v="627" actId="26606"/>
          <ac:spMkLst>
            <pc:docMk/>
            <pc:sldMk cId="657617015" sldId="269"/>
            <ac:spMk id="54" creationId="{817D949E-564D-4503-A64E-D22FA3232C29}"/>
          </ac:spMkLst>
        </pc:spChg>
        <pc:spChg chg="add del">
          <ac:chgData name="Pride Ngomane" userId="f94b8a18d194de7b" providerId="LiveId" clId="{40520E46-A31E-4AC6-A483-8C2111E10FFF}" dt="2025-04-03T12:56:46.349" v="627" actId="26606"/>
          <ac:spMkLst>
            <pc:docMk/>
            <pc:sldMk cId="657617015" sldId="269"/>
            <ac:spMk id="55" creationId="{92BE0106-0C20-465B-A1BE-0BAC2737B1AD}"/>
          </ac:spMkLst>
        </pc:spChg>
        <pc:spChg chg="add del">
          <ac:chgData name="Pride Ngomane" userId="f94b8a18d194de7b" providerId="LiveId" clId="{40520E46-A31E-4AC6-A483-8C2111E10FFF}" dt="2025-04-03T12:56:46.349" v="627" actId="26606"/>
          <ac:spMkLst>
            <pc:docMk/>
            <pc:sldMk cId="657617015" sldId="269"/>
            <ac:spMk id="56" creationId="{851808AB-2943-464C-A710-F2A18D869334}"/>
          </ac:spMkLst>
        </pc:spChg>
        <pc:graphicFrameChg chg="add del">
          <ac:chgData name="Pride Ngomane" userId="f94b8a18d194de7b" providerId="LiveId" clId="{40520E46-A31E-4AC6-A483-8C2111E10FFF}" dt="2025-04-03T12:53:06.514" v="604" actId="26606"/>
          <ac:graphicFrameMkLst>
            <pc:docMk/>
            <pc:sldMk cId="657617015" sldId="269"/>
            <ac:graphicFrameMk id="5" creationId="{DC45C1FB-2B00-CA53-A88A-8FDA60414B7B}"/>
          </ac:graphicFrameMkLst>
        </pc:graphicFrameChg>
        <pc:graphicFrameChg chg="add del">
          <ac:chgData name="Pride Ngomane" userId="f94b8a18d194de7b" providerId="LiveId" clId="{40520E46-A31E-4AC6-A483-8C2111E10FFF}" dt="2025-04-03T12:53:11.797" v="606" actId="26606"/>
          <ac:graphicFrameMkLst>
            <pc:docMk/>
            <pc:sldMk cId="657617015" sldId="269"/>
            <ac:graphicFrameMk id="18" creationId="{AA4CB858-6AC7-E220-7F47-EB187CA27DBD}"/>
          </ac:graphicFrameMkLst>
        </pc:graphicFrameChg>
        <pc:graphicFrameChg chg="add del">
          <ac:chgData name="Pride Ngomane" userId="f94b8a18d194de7b" providerId="LiveId" clId="{40520E46-A31E-4AC6-A483-8C2111E10FFF}" dt="2025-04-03T12:53:14.099" v="608" actId="26606"/>
          <ac:graphicFrameMkLst>
            <pc:docMk/>
            <pc:sldMk cId="657617015" sldId="269"/>
            <ac:graphicFrameMk id="20" creationId="{0D3BD6BE-185D-9EA4-C0DE-29031396E185}"/>
          </ac:graphicFrameMkLst>
        </pc:graphicFrameChg>
        <pc:graphicFrameChg chg="add del">
          <ac:chgData name="Pride Ngomane" userId="f94b8a18d194de7b" providerId="LiveId" clId="{40520E46-A31E-4AC6-A483-8C2111E10FFF}" dt="2025-04-03T12:53:22.372" v="610" actId="26606"/>
          <ac:graphicFrameMkLst>
            <pc:docMk/>
            <pc:sldMk cId="657617015" sldId="269"/>
            <ac:graphicFrameMk id="22" creationId="{D07FCFFB-C152-E6A9-37E9-162D1C2851CF}"/>
          </ac:graphicFrameMkLst>
        </pc:graphicFrameChg>
        <pc:graphicFrameChg chg="add del">
          <ac:chgData name="Pride Ngomane" userId="f94b8a18d194de7b" providerId="LiveId" clId="{40520E46-A31E-4AC6-A483-8C2111E10FFF}" dt="2025-04-03T12:53:37.768" v="616" actId="26606"/>
          <ac:graphicFrameMkLst>
            <pc:docMk/>
            <pc:sldMk cId="657617015" sldId="269"/>
            <ac:graphicFrameMk id="33" creationId="{DE34D457-B75C-5ECE-148B-C7E272724605}"/>
          </ac:graphicFrameMkLst>
        </pc:graphicFrameChg>
        <pc:graphicFrameChg chg="add del">
          <ac:chgData name="Pride Ngomane" userId="f94b8a18d194de7b" providerId="LiveId" clId="{40520E46-A31E-4AC6-A483-8C2111E10FFF}" dt="2025-04-03T12:53:53.867" v="618" actId="26606"/>
          <ac:graphicFrameMkLst>
            <pc:docMk/>
            <pc:sldMk cId="657617015" sldId="269"/>
            <ac:graphicFrameMk id="38" creationId="{AA4CB858-6AC7-E220-7F47-EB187CA27DBD}"/>
          </ac:graphicFrameMkLst>
        </pc:graphicFrameChg>
        <pc:graphicFrameChg chg="add mod modGraphic">
          <ac:chgData name="Pride Ngomane" userId="f94b8a18d194de7b" providerId="LiveId" clId="{40520E46-A31E-4AC6-A483-8C2111E10FFF}" dt="2025-04-03T12:57:04.960" v="628" actId="12100"/>
          <ac:graphicFrameMkLst>
            <pc:docMk/>
            <pc:sldMk cId="657617015" sldId="269"/>
            <ac:graphicFrameMk id="43" creationId="{5A54D337-21D6-7957-7D41-F3D5E16B609D}"/>
          </ac:graphicFrameMkLst>
        </pc:graphicFrameChg>
        <pc:picChg chg="add del">
          <ac:chgData name="Pride Ngomane" userId="f94b8a18d194de7b" providerId="LiveId" clId="{40520E46-A31E-4AC6-A483-8C2111E10FFF}" dt="2025-04-03T12:53:35.399" v="614" actId="26606"/>
          <ac:picMkLst>
            <pc:docMk/>
            <pc:sldMk cId="657617015" sldId="269"/>
            <ac:picMk id="7" creationId="{7A38B033-271D-47F2-3798-34E550A0AD3D}"/>
          </ac:picMkLst>
        </pc:picChg>
      </pc:sldChg>
      <pc:sldMasterChg chg="modTransition modSldLayout">
        <pc:chgData name="Pride Ngomane" userId="f94b8a18d194de7b" providerId="LiveId" clId="{40520E46-A31E-4AC6-A483-8C2111E10FFF}" dt="2025-04-03T09:29:44.347" v="451"/>
        <pc:sldMasterMkLst>
          <pc:docMk/>
          <pc:sldMasterMk cId="3814148259" sldId="2147483660"/>
        </pc:sldMasterMkLst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3984401800" sldId="2147483661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770395235" sldId="2147483662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1591071879" sldId="2147483663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1248003952" sldId="2147483664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2358625460" sldId="2147483665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4126413419" sldId="2147483666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1838315465" sldId="2147483667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2750992849" sldId="2147483668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948937839" sldId="2147483669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592464142" sldId="2147483670"/>
          </pc:sldLayoutMkLst>
        </pc:sldLayoutChg>
        <pc:sldLayoutChg chg="modTransition">
          <pc:chgData name="Pride Ngomane" userId="f94b8a18d194de7b" providerId="LiveId" clId="{40520E46-A31E-4AC6-A483-8C2111E10FFF}" dt="2025-04-03T09:29:44.347" v="451"/>
          <pc:sldLayoutMkLst>
            <pc:docMk/>
            <pc:sldMasterMk cId="3814148259" sldId="2147483660"/>
            <pc:sldLayoutMk cId="3325069414" sldId="2147483671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AE0C9D-E986-4988-A7F0-AD7FB39EA57F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8152AE42-730F-4DD2-A7CA-C17659769554}">
      <dgm:prSet/>
      <dgm:spPr/>
      <dgm:t>
        <a:bodyPr/>
        <a:lstStyle/>
        <a:p>
          <a:pPr>
            <a:defRPr b="1"/>
          </a:pPr>
          <a:r>
            <a:rPr lang="en-ZA" b="1"/>
            <a:t>Tools used</a:t>
          </a:r>
          <a:endParaRPr lang="en-US"/>
        </a:p>
      </dgm:t>
    </dgm:pt>
    <dgm:pt modelId="{20A5A039-F6EB-474E-9822-25D6A78E3914}" type="parTrans" cxnId="{E7808039-C5CE-4DBA-B07F-152E3AB62D9C}">
      <dgm:prSet/>
      <dgm:spPr/>
      <dgm:t>
        <a:bodyPr/>
        <a:lstStyle/>
        <a:p>
          <a:endParaRPr lang="en-US"/>
        </a:p>
      </dgm:t>
    </dgm:pt>
    <dgm:pt modelId="{98906618-564B-451F-8C59-C5511CE2F730}" type="sibTrans" cxnId="{E7808039-C5CE-4DBA-B07F-152E3AB62D9C}">
      <dgm:prSet/>
      <dgm:spPr/>
      <dgm:t>
        <a:bodyPr/>
        <a:lstStyle/>
        <a:p>
          <a:endParaRPr lang="en-US"/>
        </a:p>
      </dgm:t>
    </dgm:pt>
    <dgm:pt modelId="{A70A10D7-4728-47BE-95CA-6F81F365D5E0}">
      <dgm:prSet/>
      <dgm:spPr/>
      <dgm:t>
        <a:bodyPr/>
        <a:lstStyle/>
        <a:p>
          <a:pPr>
            <a:defRPr b="1"/>
          </a:pPr>
          <a:r>
            <a:rPr lang="en-ZA" b="1"/>
            <a:t>Libraries Used</a:t>
          </a:r>
          <a:endParaRPr lang="en-US"/>
        </a:p>
      </dgm:t>
    </dgm:pt>
    <dgm:pt modelId="{4F77BEB5-960A-4908-9E9D-748C7D5411E4}" type="parTrans" cxnId="{462DF170-E064-40FF-89C9-318E86153334}">
      <dgm:prSet/>
      <dgm:spPr/>
      <dgm:t>
        <a:bodyPr/>
        <a:lstStyle/>
        <a:p>
          <a:endParaRPr lang="en-US"/>
        </a:p>
      </dgm:t>
    </dgm:pt>
    <dgm:pt modelId="{8B1FF081-3721-45DA-94D6-8D08FA459D07}" type="sibTrans" cxnId="{462DF170-E064-40FF-89C9-318E86153334}">
      <dgm:prSet/>
      <dgm:spPr/>
      <dgm:t>
        <a:bodyPr/>
        <a:lstStyle/>
        <a:p>
          <a:endParaRPr lang="en-US"/>
        </a:p>
      </dgm:t>
    </dgm:pt>
    <dgm:pt modelId="{B8C9EF78-B5C0-4734-9EA2-013D9A950BE9}">
      <dgm:prSet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ZA" b="1"/>
            <a:t>- BeautifulSoup</a:t>
          </a:r>
          <a:endParaRPr lang="en-US"/>
        </a:p>
      </dgm:t>
    </dgm:pt>
    <dgm:pt modelId="{4BEE7BF0-5E0A-4A8A-8AC3-9644D39F3BD2}" type="parTrans" cxnId="{B286DDFF-306C-4957-9F8E-9D496DD84425}">
      <dgm:prSet/>
      <dgm:spPr/>
      <dgm:t>
        <a:bodyPr/>
        <a:lstStyle/>
        <a:p>
          <a:endParaRPr lang="en-US"/>
        </a:p>
      </dgm:t>
    </dgm:pt>
    <dgm:pt modelId="{EF74AAA3-A0E5-43A3-8DA1-23CBF35FAAC8}" type="sibTrans" cxnId="{B286DDFF-306C-4957-9F8E-9D496DD84425}">
      <dgm:prSet/>
      <dgm:spPr/>
      <dgm:t>
        <a:bodyPr/>
        <a:lstStyle/>
        <a:p>
          <a:endParaRPr lang="en-US"/>
        </a:p>
      </dgm:t>
    </dgm:pt>
    <dgm:pt modelId="{C293652D-9EAC-4A04-A2C4-DECEC783B626}">
      <dgm:prSet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ZA" b="1" dirty="0"/>
            <a:t>- Request and Json</a:t>
          </a:r>
          <a:endParaRPr lang="en-US" dirty="0"/>
        </a:p>
      </dgm:t>
    </dgm:pt>
    <dgm:pt modelId="{BE01813A-F32E-4412-9B15-3D8F6EF34FE6}" type="parTrans" cxnId="{87DF2CE4-E853-4F95-8F7D-F4F8DA12AF80}">
      <dgm:prSet/>
      <dgm:spPr/>
      <dgm:t>
        <a:bodyPr/>
        <a:lstStyle/>
        <a:p>
          <a:endParaRPr lang="en-US"/>
        </a:p>
      </dgm:t>
    </dgm:pt>
    <dgm:pt modelId="{614CD7B9-C83D-4066-8A1D-6E6702A064EA}" type="sibTrans" cxnId="{87DF2CE4-E853-4F95-8F7D-F4F8DA12AF80}">
      <dgm:prSet/>
      <dgm:spPr/>
      <dgm:t>
        <a:bodyPr/>
        <a:lstStyle/>
        <a:p>
          <a:endParaRPr lang="en-US"/>
        </a:p>
      </dgm:t>
    </dgm:pt>
    <dgm:pt modelId="{0E1E1DEF-906D-461D-BCDD-FEE88F3D2522}">
      <dgm:prSet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ZA" b="1"/>
            <a:t>- Pandas</a:t>
          </a:r>
          <a:endParaRPr lang="en-US"/>
        </a:p>
      </dgm:t>
    </dgm:pt>
    <dgm:pt modelId="{4BB50923-D372-46F0-81F3-66EDF245942A}" type="parTrans" cxnId="{39CA9428-C0C8-4CFC-9908-FFFA4952AC75}">
      <dgm:prSet/>
      <dgm:spPr/>
      <dgm:t>
        <a:bodyPr/>
        <a:lstStyle/>
        <a:p>
          <a:endParaRPr lang="en-US"/>
        </a:p>
      </dgm:t>
    </dgm:pt>
    <dgm:pt modelId="{AC0879CB-E927-4D1A-89BF-5F542F5A3A77}" type="sibTrans" cxnId="{39CA9428-C0C8-4CFC-9908-FFFA4952AC75}">
      <dgm:prSet/>
      <dgm:spPr/>
      <dgm:t>
        <a:bodyPr/>
        <a:lstStyle/>
        <a:p>
          <a:endParaRPr lang="en-US"/>
        </a:p>
      </dgm:t>
    </dgm:pt>
    <dgm:pt modelId="{476AEFD9-B016-466D-97C6-AD90371BECB8}">
      <dgm:prSet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ZA" b="1" dirty="0"/>
            <a:t>- Matplotlib and Seaborn</a:t>
          </a:r>
        </a:p>
        <a:p>
          <a:pPr>
            <a:buFont typeface="Wingdings" panose="05000000000000000000" pitchFamily="2" charset="2"/>
            <a:buChar char="q"/>
          </a:pPr>
          <a:r>
            <a:rPr lang="en-ZA" b="1" dirty="0"/>
            <a:t>-</a:t>
          </a:r>
          <a:r>
            <a:rPr lang="en-ZA" b="1" dirty="0" err="1"/>
            <a:t>Numpy</a:t>
          </a:r>
          <a:endParaRPr lang="en-US" dirty="0"/>
        </a:p>
      </dgm:t>
    </dgm:pt>
    <dgm:pt modelId="{A47F95D5-6CAF-46CE-9FCA-F9B32C2B6EBC}" type="parTrans" cxnId="{19BF8815-6028-450C-A7A2-4FC0A533CA14}">
      <dgm:prSet/>
      <dgm:spPr/>
      <dgm:t>
        <a:bodyPr/>
        <a:lstStyle/>
        <a:p>
          <a:endParaRPr lang="en-US"/>
        </a:p>
      </dgm:t>
    </dgm:pt>
    <dgm:pt modelId="{9E819A9D-3172-4751-BF5E-9ACA8E545346}" type="sibTrans" cxnId="{19BF8815-6028-450C-A7A2-4FC0A533CA14}">
      <dgm:prSet/>
      <dgm:spPr/>
      <dgm:t>
        <a:bodyPr/>
        <a:lstStyle/>
        <a:p>
          <a:endParaRPr lang="en-US"/>
        </a:p>
      </dgm:t>
    </dgm:pt>
    <dgm:pt modelId="{EAB5B032-53A1-49B9-824A-E471DD6BFA26}">
      <dgm:prSet/>
      <dgm:spPr/>
      <dgm:t>
        <a:bodyPr/>
        <a:lstStyle/>
        <a:p>
          <a:r>
            <a:rPr lang="en-US" dirty="0"/>
            <a:t>Anaconda (Jupiter Notebook)</a:t>
          </a:r>
        </a:p>
      </dgm:t>
    </dgm:pt>
    <dgm:pt modelId="{D543DC10-3858-40A1-8E42-98E2C98F8AD1}" type="parTrans" cxnId="{F34A1F7B-BA69-42C2-8164-E0E0BBD19421}">
      <dgm:prSet/>
      <dgm:spPr/>
      <dgm:t>
        <a:bodyPr/>
        <a:lstStyle/>
        <a:p>
          <a:endParaRPr lang="en-ZA"/>
        </a:p>
      </dgm:t>
    </dgm:pt>
    <dgm:pt modelId="{0055BE91-7DFA-4A98-873C-55591EEA8720}" type="sibTrans" cxnId="{F34A1F7B-BA69-42C2-8164-E0E0BBD19421}">
      <dgm:prSet/>
      <dgm:spPr/>
      <dgm:t>
        <a:bodyPr/>
        <a:lstStyle/>
        <a:p>
          <a:endParaRPr lang="en-ZA"/>
        </a:p>
      </dgm:t>
    </dgm:pt>
    <dgm:pt modelId="{E1A2049A-F92C-4DAF-BB5B-025B501DD610}" type="pres">
      <dgm:prSet presAssocID="{36AE0C9D-E986-4988-A7F0-AD7FB39EA57F}" presName="root" presStyleCnt="0">
        <dgm:presLayoutVars>
          <dgm:dir/>
          <dgm:resizeHandles val="exact"/>
        </dgm:presLayoutVars>
      </dgm:prSet>
      <dgm:spPr/>
    </dgm:pt>
    <dgm:pt modelId="{9E0CAB1D-854E-4A4B-BC93-B643EA7E606E}" type="pres">
      <dgm:prSet presAssocID="{8152AE42-730F-4DD2-A7CA-C17659769554}" presName="compNode" presStyleCnt="0"/>
      <dgm:spPr/>
    </dgm:pt>
    <dgm:pt modelId="{DFE763C4-1626-4E91-B165-34432424F0AF}" type="pres">
      <dgm:prSet presAssocID="{8152AE42-730F-4DD2-A7CA-C1765976955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lar system"/>
        </a:ext>
      </dgm:extLst>
    </dgm:pt>
    <dgm:pt modelId="{1E114C7F-3A7C-499F-8FA5-44892C5B587A}" type="pres">
      <dgm:prSet presAssocID="{8152AE42-730F-4DD2-A7CA-C17659769554}" presName="iconSpace" presStyleCnt="0"/>
      <dgm:spPr/>
    </dgm:pt>
    <dgm:pt modelId="{5C7C1C4D-CE78-4EC5-9359-DD9DF2377D5D}" type="pres">
      <dgm:prSet presAssocID="{8152AE42-730F-4DD2-A7CA-C17659769554}" presName="parTx" presStyleLbl="revTx" presStyleIdx="0" presStyleCnt="4">
        <dgm:presLayoutVars>
          <dgm:chMax val="0"/>
          <dgm:chPref val="0"/>
        </dgm:presLayoutVars>
      </dgm:prSet>
      <dgm:spPr/>
    </dgm:pt>
    <dgm:pt modelId="{A010E086-D3A8-44E4-917A-C3F0A1605F8E}" type="pres">
      <dgm:prSet presAssocID="{8152AE42-730F-4DD2-A7CA-C17659769554}" presName="txSpace" presStyleCnt="0"/>
      <dgm:spPr/>
    </dgm:pt>
    <dgm:pt modelId="{79002837-EF68-456A-ABF9-A8A1CD3C7C21}" type="pres">
      <dgm:prSet presAssocID="{8152AE42-730F-4DD2-A7CA-C17659769554}" presName="desTx" presStyleLbl="revTx" presStyleIdx="1" presStyleCnt="4">
        <dgm:presLayoutVars/>
      </dgm:prSet>
      <dgm:spPr/>
    </dgm:pt>
    <dgm:pt modelId="{E108EA64-D106-4D41-86B0-6F796A128D60}" type="pres">
      <dgm:prSet presAssocID="{98906618-564B-451F-8C59-C5511CE2F730}" presName="sibTrans" presStyleCnt="0"/>
      <dgm:spPr/>
    </dgm:pt>
    <dgm:pt modelId="{26CA5A4D-F036-4F08-86F1-515640C1D993}" type="pres">
      <dgm:prSet presAssocID="{A70A10D7-4728-47BE-95CA-6F81F365D5E0}" presName="compNode" presStyleCnt="0"/>
      <dgm:spPr/>
    </dgm:pt>
    <dgm:pt modelId="{2DB7B1FF-C11E-42A0-8A98-0E4ED9733543}" type="pres">
      <dgm:prSet presAssocID="{A70A10D7-4728-47BE-95CA-6F81F365D5E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A384C024-6A37-4838-824F-EC3F901DD462}" type="pres">
      <dgm:prSet presAssocID="{A70A10D7-4728-47BE-95CA-6F81F365D5E0}" presName="iconSpace" presStyleCnt="0"/>
      <dgm:spPr/>
    </dgm:pt>
    <dgm:pt modelId="{F417EE15-D24C-479B-B357-F99BC5B5BC5D}" type="pres">
      <dgm:prSet presAssocID="{A70A10D7-4728-47BE-95CA-6F81F365D5E0}" presName="parTx" presStyleLbl="revTx" presStyleIdx="2" presStyleCnt="4">
        <dgm:presLayoutVars>
          <dgm:chMax val="0"/>
          <dgm:chPref val="0"/>
        </dgm:presLayoutVars>
      </dgm:prSet>
      <dgm:spPr/>
    </dgm:pt>
    <dgm:pt modelId="{6F378CC8-6F66-4093-87E9-5D6C76E15F7E}" type="pres">
      <dgm:prSet presAssocID="{A70A10D7-4728-47BE-95CA-6F81F365D5E0}" presName="txSpace" presStyleCnt="0"/>
      <dgm:spPr/>
    </dgm:pt>
    <dgm:pt modelId="{4CB124D9-91D4-489F-B891-86A65FE3997C}" type="pres">
      <dgm:prSet presAssocID="{A70A10D7-4728-47BE-95CA-6F81F365D5E0}" presName="desTx" presStyleLbl="revTx" presStyleIdx="3" presStyleCnt="4">
        <dgm:presLayoutVars/>
      </dgm:prSet>
      <dgm:spPr/>
    </dgm:pt>
  </dgm:ptLst>
  <dgm:cxnLst>
    <dgm:cxn modelId="{F58D0D00-D824-4CF2-A115-37CF6845CEFA}" type="presOf" srcId="{36AE0C9D-E986-4988-A7F0-AD7FB39EA57F}" destId="{E1A2049A-F92C-4DAF-BB5B-025B501DD610}" srcOrd="0" destOrd="0" presId="urn:microsoft.com/office/officeart/2018/2/layout/IconLabelDescriptionList"/>
    <dgm:cxn modelId="{4C9DB50C-B069-4FE3-8297-E5FE300DB788}" type="presOf" srcId="{A70A10D7-4728-47BE-95CA-6F81F365D5E0}" destId="{F417EE15-D24C-479B-B357-F99BC5B5BC5D}" srcOrd="0" destOrd="0" presId="urn:microsoft.com/office/officeart/2018/2/layout/IconLabelDescriptionList"/>
    <dgm:cxn modelId="{19BF8815-6028-450C-A7A2-4FC0A533CA14}" srcId="{A70A10D7-4728-47BE-95CA-6F81F365D5E0}" destId="{476AEFD9-B016-466D-97C6-AD90371BECB8}" srcOrd="3" destOrd="0" parTransId="{A47F95D5-6CAF-46CE-9FCA-F9B32C2B6EBC}" sibTransId="{9E819A9D-3172-4751-BF5E-9ACA8E545346}"/>
    <dgm:cxn modelId="{39CA9428-C0C8-4CFC-9908-FFFA4952AC75}" srcId="{A70A10D7-4728-47BE-95CA-6F81F365D5E0}" destId="{0E1E1DEF-906D-461D-BCDD-FEE88F3D2522}" srcOrd="2" destOrd="0" parTransId="{4BB50923-D372-46F0-81F3-66EDF245942A}" sibTransId="{AC0879CB-E927-4D1A-89BF-5F542F5A3A77}"/>
    <dgm:cxn modelId="{798A182F-154A-4C76-8BB1-E5EC526A4A86}" type="presOf" srcId="{0E1E1DEF-906D-461D-BCDD-FEE88F3D2522}" destId="{4CB124D9-91D4-489F-B891-86A65FE3997C}" srcOrd="0" destOrd="2" presId="urn:microsoft.com/office/officeart/2018/2/layout/IconLabelDescriptionList"/>
    <dgm:cxn modelId="{D2595A31-4DC0-41AE-A98D-F5153B170422}" type="presOf" srcId="{8152AE42-730F-4DD2-A7CA-C17659769554}" destId="{5C7C1C4D-CE78-4EC5-9359-DD9DF2377D5D}" srcOrd="0" destOrd="0" presId="urn:microsoft.com/office/officeart/2018/2/layout/IconLabelDescriptionList"/>
    <dgm:cxn modelId="{E7808039-C5CE-4DBA-B07F-152E3AB62D9C}" srcId="{36AE0C9D-E986-4988-A7F0-AD7FB39EA57F}" destId="{8152AE42-730F-4DD2-A7CA-C17659769554}" srcOrd="0" destOrd="0" parTransId="{20A5A039-F6EB-474E-9822-25D6A78E3914}" sibTransId="{98906618-564B-451F-8C59-C5511CE2F730}"/>
    <dgm:cxn modelId="{F53ADD4D-8226-4DEE-BC94-5154003D01E8}" type="presOf" srcId="{476AEFD9-B016-466D-97C6-AD90371BECB8}" destId="{4CB124D9-91D4-489F-B891-86A65FE3997C}" srcOrd="0" destOrd="3" presId="urn:microsoft.com/office/officeart/2018/2/layout/IconLabelDescriptionList"/>
    <dgm:cxn modelId="{462DF170-E064-40FF-89C9-318E86153334}" srcId="{36AE0C9D-E986-4988-A7F0-AD7FB39EA57F}" destId="{A70A10D7-4728-47BE-95CA-6F81F365D5E0}" srcOrd="1" destOrd="0" parTransId="{4F77BEB5-960A-4908-9E9D-748C7D5411E4}" sibTransId="{8B1FF081-3721-45DA-94D6-8D08FA459D07}"/>
    <dgm:cxn modelId="{764B1D72-70E6-4D4A-845E-66001A9B8060}" type="presOf" srcId="{EAB5B032-53A1-49B9-824A-E471DD6BFA26}" destId="{79002837-EF68-456A-ABF9-A8A1CD3C7C21}" srcOrd="0" destOrd="0" presId="urn:microsoft.com/office/officeart/2018/2/layout/IconLabelDescriptionList"/>
    <dgm:cxn modelId="{F34A1F7B-BA69-42C2-8164-E0E0BBD19421}" srcId="{8152AE42-730F-4DD2-A7CA-C17659769554}" destId="{EAB5B032-53A1-49B9-824A-E471DD6BFA26}" srcOrd="0" destOrd="0" parTransId="{D543DC10-3858-40A1-8E42-98E2C98F8AD1}" sibTransId="{0055BE91-7DFA-4A98-873C-55591EEA8720}"/>
    <dgm:cxn modelId="{DCE40EBD-9A40-42C2-9942-481769D067D4}" type="presOf" srcId="{C293652D-9EAC-4A04-A2C4-DECEC783B626}" destId="{4CB124D9-91D4-489F-B891-86A65FE3997C}" srcOrd="0" destOrd="1" presId="urn:microsoft.com/office/officeart/2018/2/layout/IconLabelDescriptionList"/>
    <dgm:cxn modelId="{C6F03CCB-1B22-4B2E-95DF-ED9B500341A1}" type="presOf" srcId="{B8C9EF78-B5C0-4734-9EA2-013D9A950BE9}" destId="{4CB124D9-91D4-489F-B891-86A65FE3997C}" srcOrd="0" destOrd="0" presId="urn:microsoft.com/office/officeart/2018/2/layout/IconLabelDescriptionList"/>
    <dgm:cxn modelId="{87DF2CE4-E853-4F95-8F7D-F4F8DA12AF80}" srcId="{A70A10D7-4728-47BE-95CA-6F81F365D5E0}" destId="{C293652D-9EAC-4A04-A2C4-DECEC783B626}" srcOrd="1" destOrd="0" parTransId="{BE01813A-F32E-4412-9B15-3D8F6EF34FE6}" sibTransId="{614CD7B9-C83D-4066-8A1D-6E6702A064EA}"/>
    <dgm:cxn modelId="{B286DDFF-306C-4957-9F8E-9D496DD84425}" srcId="{A70A10D7-4728-47BE-95CA-6F81F365D5E0}" destId="{B8C9EF78-B5C0-4734-9EA2-013D9A950BE9}" srcOrd="0" destOrd="0" parTransId="{4BEE7BF0-5E0A-4A8A-8AC3-9644D39F3BD2}" sibTransId="{EF74AAA3-A0E5-43A3-8DA1-23CBF35FAAC8}"/>
    <dgm:cxn modelId="{9F1E35FD-1231-4C1C-9686-4429E8F91133}" type="presParOf" srcId="{E1A2049A-F92C-4DAF-BB5B-025B501DD610}" destId="{9E0CAB1D-854E-4A4B-BC93-B643EA7E606E}" srcOrd="0" destOrd="0" presId="urn:microsoft.com/office/officeart/2018/2/layout/IconLabelDescriptionList"/>
    <dgm:cxn modelId="{F2D0DB63-1ABC-44BA-BE7B-51E3109100BA}" type="presParOf" srcId="{9E0CAB1D-854E-4A4B-BC93-B643EA7E606E}" destId="{DFE763C4-1626-4E91-B165-34432424F0AF}" srcOrd="0" destOrd="0" presId="urn:microsoft.com/office/officeart/2018/2/layout/IconLabelDescriptionList"/>
    <dgm:cxn modelId="{A8CBC478-3756-4B75-AB95-6284C0CB2294}" type="presParOf" srcId="{9E0CAB1D-854E-4A4B-BC93-B643EA7E606E}" destId="{1E114C7F-3A7C-499F-8FA5-44892C5B587A}" srcOrd="1" destOrd="0" presId="urn:microsoft.com/office/officeart/2018/2/layout/IconLabelDescriptionList"/>
    <dgm:cxn modelId="{4043861B-4278-4CE0-9258-9B01524586EB}" type="presParOf" srcId="{9E0CAB1D-854E-4A4B-BC93-B643EA7E606E}" destId="{5C7C1C4D-CE78-4EC5-9359-DD9DF2377D5D}" srcOrd="2" destOrd="0" presId="urn:microsoft.com/office/officeart/2018/2/layout/IconLabelDescriptionList"/>
    <dgm:cxn modelId="{16CE0B32-07C6-4689-943D-32F5EC901291}" type="presParOf" srcId="{9E0CAB1D-854E-4A4B-BC93-B643EA7E606E}" destId="{A010E086-D3A8-44E4-917A-C3F0A1605F8E}" srcOrd="3" destOrd="0" presId="urn:microsoft.com/office/officeart/2018/2/layout/IconLabelDescriptionList"/>
    <dgm:cxn modelId="{35862420-4309-49A8-B8F4-4EC166232A31}" type="presParOf" srcId="{9E0CAB1D-854E-4A4B-BC93-B643EA7E606E}" destId="{79002837-EF68-456A-ABF9-A8A1CD3C7C21}" srcOrd="4" destOrd="0" presId="urn:microsoft.com/office/officeart/2018/2/layout/IconLabelDescriptionList"/>
    <dgm:cxn modelId="{3E3120B1-D0D2-411D-B231-9AB633C393F3}" type="presParOf" srcId="{E1A2049A-F92C-4DAF-BB5B-025B501DD610}" destId="{E108EA64-D106-4D41-86B0-6F796A128D60}" srcOrd="1" destOrd="0" presId="urn:microsoft.com/office/officeart/2018/2/layout/IconLabelDescriptionList"/>
    <dgm:cxn modelId="{C276A8AE-4C30-40D5-B11B-BE75EE87C083}" type="presParOf" srcId="{E1A2049A-F92C-4DAF-BB5B-025B501DD610}" destId="{26CA5A4D-F036-4F08-86F1-515640C1D993}" srcOrd="2" destOrd="0" presId="urn:microsoft.com/office/officeart/2018/2/layout/IconLabelDescriptionList"/>
    <dgm:cxn modelId="{55304BDD-3672-4D89-8A2F-5EA73D233855}" type="presParOf" srcId="{26CA5A4D-F036-4F08-86F1-515640C1D993}" destId="{2DB7B1FF-C11E-42A0-8A98-0E4ED9733543}" srcOrd="0" destOrd="0" presId="urn:microsoft.com/office/officeart/2018/2/layout/IconLabelDescriptionList"/>
    <dgm:cxn modelId="{EC593C05-F323-4782-B1DA-9F756D39E2FF}" type="presParOf" srcId="{26CA5A4D-F036-4F08-86F1-515640C1D993}" destId="{A384C024-6A37-4838-824F-EC3F901DD462}" srcOrd="1" destOrd="0" presId="urn:microsoft.com/office/officeart/2018/2/layout/IconLabelDescriptionList"/>
    <dgm:cxn modelId="{C2B2BCE5-5E95-437F-8A00-4A2461BE843A}" type="presParOf" srcId="{26CA5A4D-F036-4F08-86F1-515640C1D993}" destId="{F417EE15-D24C-479B-B357-F99BC5B5BC5D}" srcOrd="2" destOrd="0" presId="urn:microsoft.com/office/officeart/2018/2/layout/IconLabelDescriptionList"/>
    <dgm:cxn modelId="{70914C04-9C2F-4E04-AE43-759CE380E293}" type="presParOf" srcId="{26CA5A4D-F036-4F08-86F1-515640C1D993}" destId="{6F378CC8-6F66-4093-87E9-5D6C76E15F7E}" srcOrd="3" destOrd="0" presId="urn:microsoft.com/office/officeart/2018/2/layout/IconLabelDescriptionList"/>
    <dgm:cxn modelId="{87E48891-084F-4B12-BD37-5FF2D4D4391D}" type="presParOf" srcId="{26CA5A4D-F036-4F08-86F1-515640C1D993}" destId="{4CB124D9-91D4-489F-B891-86A65FE3997C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C428448-C0B2-4E62-9ED1-26652F1A0987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A7B4744-CC46-4D02-801B-DB923D12D98A}">
      <dgm:prSet/>
      <dgm:spPr/>
      <dgm:t>
        <a:bodyPr/>
        <a:lstStyle/>
        <a:p>
          <a:r>
            <a:rPr lang="en-GB" dirty="0"/>
            <a:t>Removing missing or duplicate data.</a:t>
          </a:r>
          <a:endParaRPr lang="en-US" dirty="0"/>
        </a:p>
      </dgm:t>
    </dgm:pt>
    <dgm:pt modelId="{20E735B7-4A49-43FE-A344-B0CC3E1DA44C}" type="parTrans" cxnId="{499158B8-06A5-4C8A-9E59-FBA746B94625}">
      <dgm:prSet/>
      <dgm:spPr/>
      <dgm:t>
        <a:bodyPr/>
        <a:lstStyle/>
        <a:p>
          <a:endParaRPr lang="en-US"/>
        </a:p>
      </dgm:t>
    </dgm:pt>
    <dgm:pt modelId="{7619BD4C-92E1-45DA-BC75-EBEAF6AC8F4F}" type="sibTrans" cxnId="{499158B8-06A5-4C8A-9E59-FBA746B94625}">
      <dgm:prSet/>
      <dgm:spPr/>
      <dgm:t>
        <a:bodyPr/>
        <a:lstStyle/>
        <a:p>
          <a:endParaRPr lang="en-US"/>
        </a:p>
      </dgm:t>
    </dgm:pt>
    <dgm:pt modelId="{1CEDE04E-CB43-4BFC-A0C2-5490F8C30446}">
      <dgm:prSet/>
      <dgm:spPr/>
      <dgm:t>
        <a:bodyPr/>
        <a:lstStyle/>
        <a:p>
          <a:r>
            <a:rPr lang="en-GB" dirty="0"/>
            <a:t>Converting price column to numerical values.</a:t>
          </a:r>
          <a:endParaRPr lang="en-US" dirty="0"/>
        </a:p>
      </dgm:t>
    </dgm:pt>
    <dgm:pt modelId="{A6505FA8-750A-46E2-8E3F-D0BB89739B88}" type="parTrans" cxnId="{72D81D51-0FA7-4521-8A1C-E8485F453B8C}">
      <dgm:prSet/>
      <dgm:spPr/>
      <dgm:t>
        <a:bodyPr/>
        <a:lstStyle/>
        <a:p>
          <a:endParaRPr lang="en-US"/>
        </a:p>
      </dgm:t>
    </dgm:pt>
    <dgm:pt modelId="{E78F4414-BFEB-4A24-9CA9-68EEC7B41DA0}" type="sibTrans" cxnId="{72D81D51-0FA7-4521-8A1C-E8485F453B8C}">
      <dgm:prSet/>
      <dgm:spPr/>
      <dgm:t>
        <a:bodyPr/>
        <a:lstStyle/>
        <a:p>
          <a:endParaRPr lang="en-US"/>
        </a:p>
      </dgm:t>
    </dgm:pt>
    <dgm:pt modelId="{CD3D85B1-2FEB-4C86-B549-BE05C5145A79}">
      <dgm:prSet/>
      <dgm:spPr/>
      <dgm:t>
        <a:bodyPr/>
        <a:lstStyle/>
        <a:p>
          <a:r>
            <a:rPr lang="en-GB" dirty="0"/>
            <a:t>Normalizing ratings.</a:t>
          </a:r>
          <a:endParaRPr lang="en-US" dirty="0"/>
        </a:p>
      </dgm:t>
    </dgm:pt>
    <dgm:pt modelId="{1C09E05F-0D8C-44AA-B552-AC036E16DD9D}" type="parTrans" cxnId="{41C990EC-A9B4-43BA-BC4B-B7B299CE4276}">
      <dgm:prSet/>
      <dgm:spPr/>
      <dgm:t>
        <a:bodyPr/>
        <a:lstStyle/>
        <a:p>
          <a:endParaRPr lang="en-US"/>
        </a:p>
      </dgm:t>
    </dgm:pt>
    <dgm:pt modelId="{D5A107B5-C5E6-47C0-9506-3CCFF562E0A4}" type="sibTrans" cxnId="{41C990EC-A9B4-43BA-BC4B-B7B299CE4276}">
      <dgm:prSet/>
      <dgm:spPr/>
      <dgm:t>
        <a:bodyPr/>
        <a:lstStyle/>
        <a:p>
          <a:endParaRPr lang="en-US"/>
        </a:p>
      </dgm:t>
    </dgm:pt>
    <dgm:pt modelId="{EB64201A-D1D1-4340-90E7-0B9905B156BA}">
      <dgm:prSet/>
      <dgm:spPr/>
      <dgm:t>
        <a:bodyPr/>
        <a:lstStyle/>
        <a:p>
          <a:r>
            <a:rPr lang="en-GB" dirty="0"/>
            <a:t>Handle outliers. </a:t>
          </a:r>
          <a:endParaRPr lang="en-US" dirty="0"/>
        </a:p>
      </dgm:t>
    </dgm:pt>
    <dgm:pt modelId="{F4FE7396-E956-447C-90A2-D409A8300457}" type="parTrans" cxnId="{34FD99E1-A395-4D1C-A857-54B0B212B6DB}">
      <dgm:prSet/>
      <dgm:spPr/>
      <dgm:t>
        <a:bodyPr/>
        <a:lstStyle/>
        <a:p>
          <a:endParaRPr lang="en-US"/>
        </a:p>
      </dgm:t>
    </dgm:pt>
    <dgm:pt modelId="{445D4366-4CD8-4298-A8AF-853D4478B64C}" type="sibTrans" cxnId="{34FD99E1-A395-4D1C-A857-54B0B212B6DB}">
      <dgm:prSet/>
      <dgm:spPr/>
      <dgm:t>
        <a:bodyPr/>
        <a:lstStyle/>
        <a:p>
          <a:endParaRPr lang="en-US"/>
        </a:p>
      </dgm:t>
    </dgm:pt>
    <dgm:pt modelId="{BD59C60B-28B0-4657-ABDE-913FF81DF98F}" type="pres">
      <dgm:prSet presAssocID="{AC428448-C0B2-4E62-9ED1-26652F1A0987}" presName="Name0" presStyleCnt="0">
        <dgm:presLayoutVars>
          <dgm:dir/>
          <dgm:resizeHandles val="exact"/>
        </dgm:presLayoutVars>
      </dgm:prSet>
      <dgm:spPr/>
    </dgm:pt>
    <dgm:pt modelId="{F6D38857-4B9C-459B-85C9-16ECF1747E75}" type="pres">
      <dgm:prSet presAssocID="{6A7B4744-CC46-4D02-801B-DB923D12D98A}" presName="node" presStyleLbl="node1" presStyleIdx="0" presStyleCnt="4">
        <dgm:presLayoutVars>
          <dgm:bulletEnabled val="1"/>
        </dgm:presLayoutVars>
      </dgm:prSet>
      <dgm:spPr/>
    </dgm:pt>
    <dgm:pt modelId="{7065949F-34EC-4776-855C-483EF4A0071D}" type="pres">
      <dgm:prSet presAssocID="{7619BD4C-92E1-45DA-BC75-EBEAF6AC8F4F}" presName="sibTrans" presStyleLbl="sibTrans1D1" presStyleIdx="0" presStyleCnt="3"/>
      <dgm:spPr/>
    </dgm:pt>
    <dgm:pt modelId="{B5F408B6-40DF-41E7-A867-4B3F79380DC8}" type="pres">
      <dgm:prSet presAssocID="{7619BD4C-92E1-45DA-BC75-EBEAF6AC8F4F}" presName="connectorText" presStyleLbl="sibTrans1D1" presStyleIdx="0" presStyleCnt="3"/>
      <dgm:spPr/>
    </dgm:pt>
    <dgm:pt modelId="{9E4C265A-1296-48E5-AA84-71521055F450}" type="pres">
      <dgm:prSet presAssocID="{1CEDE04E-CB43-4BFC-A0C2-5490F8C30446}" presName="node" presStyleLbl="node1" presStyleIdx="1" presStyleCnt="4">
        <dgm:presLayoutVars>
          <dgm:bulletEnabled val="1"/>
        </dgm:presLayoutVars>
      </dgm:prSet>
      <dgm:spPr/>
    </dgm:pt>
    <dgm:pt modelId="{0585C017-E759-4041-8F4A-5771DE468967}" type="pres">
      <dgm:prSet presAssocID="{E78F4414-BFEB-4A24-9CA9-68EEC7B41DA0}" presName="sibTrans" presStyleLbl="sibTrans1D1" presStyleIdx="1" presStyleCnt="3"/>
      <dgm:spPr/>
    </dgm:pt>
    <dgm:pt modelId="{F20B070A-37EE-44B7-93A5-4ECD43397912}" type="pres">
      <dgm:prSet presAssocID="{E78F4414-BFEB-4A24-9CA9-68EEC7B41DA0}" presName="connectorText" presStyleLbl="sibTrans1D1" presStyleIdx="1" presStyleCnt="3"/>
      <dgm:spPr/>
    </dgm:pt>
    <dgm:pt modelId="{89A99B18-2383-40BB-8E4B-E371AEC309C6}" type="pres">
      <dgm:prSet presAssocID="{CD3D85B1-2FEB-4C86-B549-BE05C5145A79}" presName="node" presStyleLbl="node1" presStyleIdx="2" presStyleCnt="4">
        <dgm:presLayoutVars>
          <dgm:bulletEnabled val="1"/>
        </dgm:presLayoutVars>
      </dgm:prSet>
      <dgm:spPr/>
    </dgm:pt>
    <dgm:pt modelId="{C31A87FE-79BC-46F8-AD2E-998D34203731}" type="pres">
      <dgm:prSet presAssocID="{D5A107B5-C5E6-47C0-9506-3CCFF562E0A4}" presName="sibTrans" presStyleLbl="sibTrans1D1" presStyleIdx="2" presStyleCnt="3"/>
      <dgm:spPr/>
    </dgm:pt>
    <dgm:pt modelId="{360BE014-0D7B-4EFD-8D41-C44B6783EA0F}" type="pres">
      <dgm:prSet presAssocID="{D5A107B5-C5E6-47C0-9506-3CCFF562E0A4}" presName="connectorText" presStyleLbl="sibTrans1D1" presStyleIdx="2" presStyleCnt="3"/>
      <dgm:spPr/>
    </dgm:pt>
    <dgm:pt modelId="{51AB5E2D-2FAE-49E0-9F33-027AF3C39593}" type="pres">
      <dgm:prSet presAssocID="{EB64201A-D1D1-4340-90E7-0B9905B156BA}" presName="node" presStyleLbl="node1" presStyleIdx="3" presStyleCnt="4">
        <dgm:presLayoutVars>
          <dgm:bulletEnabled val="1"/>
        </dgm:presLayoutVars>
      </dgm:prSet>
      <dgm:spPr/>
    </dgm:pt>
  </dgm:ptLst>
  <dgm:cxnLst>
    <dgm:cxn modelId="{D6B5B728-EC9F-4BAB-9AC4-3F66DF96D2BA}" type="presOf" srcId="{E78F4414-BFEB-4A24-9CA9-68EEC7B41DA0}" destId="{F20B070A-37EE-44B7-93A5-4ECD43397912}" srcOrd="1" destOrd="0" presId="urn:microsoft.com/office/officeart/2016/7/layout/RepeatingBendingProcessNew"/>
    <dgm:cxn modelId="{8E4A613C-1FD3-4702-B889-7156DFFB9FDB}" type="presOf" srcId="{D5A107B5-C5E6-47C0-9506-3CCFF562E0A4}" destId="{C31A87FE-79BC-46F8-AD2E-998D34203731}" srcOrd="0" destOrd="0" presId="urn:microsoft.com/office/officeart/2016/7/layout/RepeatingBendingProcessNew"/>
    <dgm:cxn modelId="{070D8743-380E-4C87-BF6F-B6E9685B3448}" type="presOf" srcId="{CD3D85B1-2FEB-4C86-B549-BE05C5145A79}" destId="{89A99B18-2383-40BB-8E4B-E371AEC309C6}" srcOrd="0" destOrd="0" presId="urn:microsoft.com/office/officeart/2016/7/layout/RepeatingBendingProcessNew"/>
    <dgm:cxn modelId="{0CF4B74C-35DC-40A3-BC0F-150B271DE5CF}" type="presOf" srcId="{E78F4414-BFEB-4A24-9CA9-68EEC7B41DA0}" destId="{0585C017-E759-4041-8F4A-5771DE468967}" srcOrd="0" destOrd="0" presId="urn:microsoft.com/office/officeart/2016/7/layout/RepeatingBendingProcessNew"/>
    <dgm:cxn modelId="{F00D546D-69F8-402A-A9EC-DA3D58722A36}" type="presOf" srcId="{AC428448-C0B2-4E62-9ED1-26652F1A0987}" destId="{BD59C60B-28B0-4657-ABDE-913FF81DF98F}" srcOrd="0" destOrd="0" presId="urn:microsoft.com/office/officeart/2016/7/layout/RepeatingBendingProcessNew"/>
    <dgm:cxn modelId="{72D81D51-0FA7-4521-8A1C-E8485F453B8C}" srcId="{AC428448-C0B2-4E62-9ED1-26652F1A0987}" destId="{1CEDE04E-CB43-4BFC-A0C2-5490F8C30446}" srcOrd="1" destOrd="0" parTransId="{A6505FA8-750A-46E2-8E3F-D0BB89739B88}" sibTransId="{E78F4414-BFEB-4A24-9CA9-68EEC7B41DA0}"/>
    <dgm:cxn modelId="{56C26E87-1B3F-471A-9352-B83CF37CFBE7}" type="presOf" srcId="{EB64201A-D1D1-4340-90E7-0B9905B156BA}" destId="{51AB5E2D-2FAE-49E0-9F33-027AF3C39593}" srcOrd="0" destOrd="0" presId="urn:microsoft.com/office/officeart/2016/7/layout/RepeatingBendingProcessNew"/>
    <dgm:cxn modelId="{F0C67698-A3E4-4B55-92D8-E3E363CDBC9B}" type="presOf" srcId="{7619BD4C-92E1-45DA-BC75-EBEAF6AC8F4F}" destId="{B5F408B6-40DF-41E7-A867-4B3F79380DC8}" srcOrd="1" destOrd="0" presId="urn:microsoft.com/office/officeart/2016/7/layout/RepeatingBendingProcessNew"/>
    <dgm:cxn modelId="{039809B8-EBCA-4D03-80F3-94342BD2266D}" type="presOf" srcId="{7619BD4C-92E1-45DA-BC75-EBEAF6AC8F4F}" destId="{7065949F-34EC-4776-855C-483EF4A0071D}" srcOrd="0" destOrd="0" presId="urn:microsoft.com/office/officeart/2016/7/layout/RepeatingBendingProcessNew"/>
    <dgm:cxn modelId="{499158B8-06A5-4C8A-9E59-FBA746B94625}" srcId="{AC428448-C0B2-4E62-9ED1-26652F1A0987}" destId="{6A7B4744-CC46-4D02-801B-DB923D12D98A}" srcOrd="0" destOrd="0" parTransId="{20E735B7-4A49-43FE-A344-B0CC3E1DA44C}" sibTransId="{7619BD4C-92E1-45DA-BC75-EBEAF6AC8F4F}"/>
    <dgm:cxn modelId="{3C63E5C0-7899-452F-B7BE-8EB24F46B03D}" type="presOf" srcId="{D5A107B5-C5E6-47C0-9506-3CCFF562E0A4}" destId="{360BE014-0D7B-4EFD-8D41-C44B6783EA0F}" srcOrd="1" destOrd="0" presId="urn:microsoft.com/office/officeart/2016/7/layout/RepeatingBendingProcessNew"/>
    <dgm:cxn modelId="{CA5508D6-0C73-412B-9EB8-6B9B9132C287}" type="presOf" srcId="{6A7B4744-CC46-4D02-801B-DB923D12D98A}" destId="{F6D38857-4B9C-459B-85C9-16ECF1747E75}" srcOrd="0" destOrd="0" presId="urn:microsoft.com/office/officeart/2016/7/layout/RepeatingBendingProcessNew"/>
    <dgm:cxn modelId="{34FD99E1-A395-4D1C-A857-54B0B212B6DB}" srcId="{AC428448-C0B2-4E62-9ED1-26652F1A0987}" destId="{EB64201A-D1D1-4340-90E7-0B9905B156BA}" srcOrd="3" destOrd="0" parTransId="{F4FE7396-E956-447C-90A2-D409A8300457}" sibTransId="{445D4366-4CD8-4298-A8AF-853D4478B64C}"/>
    <dgm:cxn modelId="{41C990EC-A9B4-43BA-BC4B-B7B299CE4276}" srcId="{AC428448-C0B2-4E62-9ED1-26652F1A0987}" destId="{CD3D85B1-2FEB-4C86-B549-BE05C5145A79}" srcOrd="2" destOrd="0" parTransId="{1C09E05F-0D8C-44AA-B552-AC036E16DD9D}" sibTransId="{D5A107B5-C5E6-47C0-9506-3CCFF562E0A4}"/>
    <dgm:cxn modelId="{1DBAC2EE-50AD-4728-9E46-800A8CBB7393}" type="presOf" srcId="{1CEDE04E-CB43-4BFC-A0C2-5490F8C30446}" destId="{9E4C265A-1296-48E5-AA84-71521055F450}" srcOrd="0" destOrd="0" presId="urn:microsoft.com/office/officeart/2016/7/layout/RepeatingBendingProcessNew"/>
    <dgm:cxn modelId="{DA54F7D5-791E-46F0-A6B7-C6B45A0D0FE9}" type="presParOf" srcId="{BD59C60B-28B0-4657-ABDE-913FF81DF98F}" destId="{F6D38857-4B9C-459B-85C9-16ECF1747E75}" srcOrd="0" destOrd="0" presId="urn:microsoft.com/office/officeart/2016/7/layout/RepeatingBendingProcessNew"/>
    <dgm:cxn modelId="{7652A994-C8CA-479A-8848-46F4A0A2EACD}" type="presParOf" srcId="{BD59C60B-28B0-4657-ABDE-913FF81DF98F}" destId="{7065949F-34EC-4776-855C-483EF4A0071D}" srcOrd="1" destOrd="0" presId="urn:microsoft.com/office/officeart/2016/7/layout/RepeatingBendingProcessNew"/>
    <dgm:cxn modelId="{026D1ACF-0930-44E1-BA12-8E9FFE44DE83}" type="presParOf" srcId="{7065949F-34EC-4776-855C-483EF4A0071D}" destId="{B5F408B6-40DF-41E7-A867-4B3F79380DC8}" srcOrd="0" destOrd="0" presId="urn:microsoft.com/office/officeart/2016/7/layout/RepeatingBendingProcessNew"/>
    <dgm:cxn modelId="{B3C6343E-58A0-484A-B9F5-7E7D5F4FADCD}" type="presParOf" srcId="{BD59C60B-28B0-4657-ABDE-913FF81DF98F}" destId="{9E4C265A-1296-48E5-AA84-71521055F450}" srcOrd="2" destOrd="0" presId="urn:microsoft.com/office/officeart/2016/7/layout/RepeatingBendingProcessNew"/>
    <dgm:cxn modelId="{AB23B719-2873-4083-BE6D-DCA8E4E7781C}" type="presParOf" srcId="{BD59C60B-28B0-4657-ABDE-913FF81DF98F}" destId="{0585C017-E759-4041-8F4A-5771DE468967}" srcOrd="3" destOrd="0" presId="urn:microsoft.com/office/officeart/2016/7/layout/RepeatingBendingProcessNew"/>
    <dgm:cxn modelId="{F4BCC8CF-4FA1-4F38-9C51-FBF89B59FA77}" type="presParOf" srcId="{0585C017-E759-4041-8F4A-5771DE468967}" destId="{F20B070A-37EE-44B7-93A5-4ECD43397912}" srcOrd="0" destOrd="0" presId="urn:microsoft.com/office/officeart/2016/7/layout/RepeatingBendingProcessNew"/>
    <dgm:cxn modelId="{E322800D-B17E-4E0C-A291-1601F67E0BD8}" type="presParOf" srcId="{BD59C60B-28B0-4657-ABDE-913FF81DF98F}" destId="{89A99B18-2383-40BB-8E4B-E371AEC309C6}" srcOrd="4" destOrd="0" presId="urn:microsoft.com/office/officeart/2016/7/layout/RepeatingBendingProcessNew"/>
    <dgm:cxn modelId="{CAE8466A-4B18-41B9-8E77-F9938D65DDB7}" type="presParOf" srcId="{BD59C60B-28B0-4657-ABDE-913FF81DF98F}" destId="{C31A87FE-79BC-46F8-AD2E-998D34203731}" srcOrd="5" destOrd="0" presId="urn:microsoft.com/office/officeart/2016/7/layout/RepeatingBendingProcessNew"/>
    <dgm:cxn modelId="{84F0DCD5-ED0F-46CF-AE60-EEE608BA9C54}" type="presParOf" srcId="{C31A87FE-79BC-46F8-AD2E-998D34203731}" destId="{360BE014-0D7B-4EFD-8D41-C44B6783EA0F}" srcOrd="0" destOrd="0" presId="urn:microsoft.com/office/officeart/2016/7/layout/RepeatingBendingProcessNew"/>
    <dgm:cxn modelId="{E8AF87FC-0B7D-425E-BED7-602000606D30}" type="presParOf" srcId="{BD59C60B-28B0-4657-ABDE-913FF81DF98F}" destId="{51AB5E2D-2FAE-49E0-9F33-027AF3C39593}" srcOrd="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1047467-1A0E-4A26-AC74-CBD2744D91E0}" type="doc">
      <dgm:prSet loTypeId="urn:microsoft.com/office/officeart/2005/8/layout/vList2" loCatId="list" qsTypeId="urn:microsoft.com/office/officeart/2005/8/quickstyle/simple1" qsCatId="simple" csTypeId="urn:microsoft.com/office/officeart/2005/8/colors/accent1_3" csCatId="accent1"/>
      <dgm:spPr/>
      <dgm:t>
        <a:bodyPr/>
        <a:lstStyle/>
        <a:p>
          <a:endParaRPr lang="en-US"/>
        </a:p>
      </dgm:t>
    </dgm:pt>
    <dgm:pt modelId="{5820A865-5371-4C66-9B19-EB9BCB53B91C}">
      <dgm:prSet/>
      <dgm:spPr/>
      <dgm:t>
        <a:bodyPr/>
        <a:lstStyle/>
        <a:p>
          <a:pPr>
            <a:lnSpc>
              <a:spcPct val="100000"/>
            </a:lnSpc>
          </a:pPr>
          <a:r>
            <a:rPr lang="en-ZA"/>
            <a:t>df.isnull()</a:t>
          </a:r>
          <a:endParaRPr lang="en-US"/>
        </a:p>
      </dgm:t>
    </dgm:pt>
    <dgm:pt modelId="{945295B1-B611-48A9-A2EE-2BF5DF175889}" type="parTrans" cxnId="{C2EBA315-EF34-4F82-9AA5-325978B5A94A}">
      <dgm:prSet/>
      <dgm:spPr/>
      <dgm:t>
        <a:bodyPr/>
        <a:lstStyle/>
        <a:p>
          <a:endParaRPr lang="en-US"/>
        </a:p>
      </dgm:t>
    </dgm:pt>
    <dgm:pt modelId="{F9FABAA4-D83D-499D-BBA7-02BE95CD07AC}" type="sibTrans" cxnId="{C2EBA315-EF34-4F82-9AA5-325978B5A94A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2B5F95F-4B6B-4A9C-ACFD-C1C4A8B97751}">
      <dgm:prSet/>
      <dgm:spPr/>
      <dgm:t>
        <a:bodyPr/>
        <a:lstStyle/>
        <a:p>
          <a:pPr>
            <a:lnSpc>
              <a:spcPct val="100000"/>
            </a:lnSpc>
          </a:pPr>
          <a:r>
            <a:rPr lang="en-ZA"/>
            <a:t>df.duplicated()</a:t>
          </a:r>
          <a:endParaRPr lang="en-US"/>
        </a:p>
      </dgm:t>
    </dgm:pt>
    <dgm:pt modelId="{745C4323-F047-41AE-9D28-AA2F4014234F}" type="parTrans" cxnId="{C709D597-8987-49D9-B454-A9F58544FCC0}">
      <dgm:prSet/>
      <dgm:spPr/>
      <dgm:t>
        <a:bodyPr/>
        <a:lstStyle/>
        <a:p>
          <a:endParaRPr lang="en-US"/>
        </a:p>
      </dgm:t>
    </dgm:pt>
    <dgm:pt modelId="{F48AF1DB-9FFA-4640-A391-9AF4CC4C7A49}" type="sibTrans" cxnId="{C709D597-8987-49D9-B454-A9F58544FCC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4C6F7B5-6238-45A1-862F-5EF3D0F1A9F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df["ratings"] = df["Review count"].astype(str).str.extract(r"(\d+)").astype(int) </a:t>
          </a:r>
          <a:endParaRPr lang="en-US"/>
        </a:p>
      </dgm:t>
    </dgm:pt>
    <dgm:pt modelId="{2C10BBD0-8BF7-45BC-A37B-A0DAD01C245B}" type="parTrans" cxnId="{BB3C74B9-7882-4757-8C8D-7B3A6F0AB2B5}">
      <dgm:prSet/>
      <dgm:spPr/>
      <dgm:t>
        <a:bodyPr/>
        <a:lstStyle/>
        <a:p>
          <a:endParaRPr lang="en-US"/>
        </a:p>
      </dgm:t>
    </dgm:pt>
    <dgm:pt modelId="{33AC5214-CD52-4961-946A-682DB111F227}" type="sibTrans" cxnId="{BB3C74B9-7882-4757-8C8D-7B3A6F0AB2B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DDE9046-7F26-4D15-8780-7278108D56C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df.drop(columns = [‘column: 0’])</a:t>
          </a:r>
          <a:endParaRPr lang="en-US"/>
        </a:p>
      </dgm:t>
    </dgm:pt>
    <dgm:pt modelId="{A1589E0C-EB66-4765-91B4-5F9D00407981}" type="parTrans" cxnId="{E18F0192-322E-450B-844E-F7452916FB41}">
      <dgm:prSet/>
      <dgm:spPr/>
      <dgm:t>
        <a:bodyPr/>
        <a:lstStyle/>
        <a:p>
          <a:endParaRPr lang="en-US"/>
        </a:p>
      </dgm:t>
    </dgm:pt>
    <dgm:pt modelId="{6EAF6BAA-0F35-4236-A21F-AEA44A8A0772}" type="sibTrans" cxnId="{E18F0192-322E-450B-844E-F7452916FB41}">
      <dgm:prSet/>
      <dgm:spPr/>
      <dgm:t>
        <a:bodyPr/>
        <a:lstStyle/>
        <a:p>
          <a:endParaRPr lang="en-US"/>
        </a:p>
      </dgm:t>
    </dgm:pt>
    <dgm:pt modelId="{15907201-CE5A-41A2-AE11-901473B55055}" type="pres">
      <dgm:prSet presAssocID="{71047467-1A0E-4A26-AC74-CBD2744D91E0}" presName="linear" presStyleCnt="0">
        <dgm:presLayoutVars>
          <dgm:animLvl val="lvl"/>
          <dgm:resizeHandles val="exact"/>
        </dgm:presLayoutVars>
      </dgm:prSet>
      <dgm:spPr/>
    </dgm:pt>
    <dgm:pt modelId="{FA1AD530-130A-4C7F-A3EC-5A589951DC32}" type="pres">
      <dgm:prSet presAssocID="{5820A865-5371-4C66-9B19-EB9BCB53B91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12D75A4-6A57-42FC-A832-7EBFE7B683ED}" type="pres">
      <dgm:prSet presAssocID="{F9FABAA4-D83D-499D-BBA7-02BE95CD07AC}" presName="spacer" presStyleCnt="0"/>
      <dgm:spPr/>
    </dgm:pt>
    <dgm:pt modelId="{6F3C5DEC-F2E0-44AF-8DB7-55F04E7087EA}" type="pres">
      <dgm:prSet presAssocID="{62B5F95F-4B6B-4A9C-ACFD-C1C4A8B9775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DCFA877-B277-4F3F-B904-627ED0E399C1}" type="pres">
      <dgm:prSet presAssocID="{F48AF1DB-9FFA-4640-A391-9AF4CC4C7A49}" presName="spacer" presStyleCnt="0"/>
      <dgm:spPr/>
    </dgm:pt>
    <dgm:pt modelId="{64F11A03-4C4F-47C4-999D-2E89EA40ED5B}" type="pres">
      <dgm:prSet presAssocID="{A4C6F7B5-6238-45A1-862F-5EF3D0F1A9F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511E105-5B83-4766-9CA9-E8576D011BC1}" type="pres">
      <dgm:prSet presAssocID="{33AC5214-CD52-4961-946A-682DB111F227}" presName="spacer" presStyleCnt="0"/>
      <dgm:spPr/>
    </dgm:pt>
    <dgm:pt modelId="{9CB3D67A-F667-4227-9628-F2BED0D11CE4}" type="pres">
      <dgm:prSet presAssocID="{ADDE9046-7F26-4D15-8780-7278108D56C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2EBA315-EF34-4F82-9AA5-325978B5A94A}" srcId="{71047467-1A0E-4A26-AC74-CBD2744D91E0}" destId="{5820A865-5371-4C66-9B19-EB9BCB53B91C}" srcOrd="0" destOrd="0" parTransId="{945295B1-B611-48A9-A2EE-2BF5DF175889}" sibTransId="{F9FABAA4-D83D-499D-BBA7-02BE95CD07AC}"/>
    <dgm:cxn modelId="{2E27204A-8B6A-4C35-A589-252AB8B4134E}" type="presOf" srcId="{62B5F95F-4B6B-4A9C-ACFD-C1C4A8B97751}" destId="{6F3C5DEC-F2E0-44AF-8DB7-55F04E7087EA}" srcOrd="0" destOrd="0" presId="urn:microsoft.com/office/officeart/2005/8/layout/vList2"/>
    <dgm:cxn modelId="{67B85E54-4FBF-44FD-B58C-4A2BB273CD8B}" type="presOf" srcId="{5820A865-5371-4C66-9B19-EB9BCB53B91C}" destId="{FA1AD530-130A-4C7F-A3EC-5A589951DC32}" srcOrd="0" destOrd="0" presId="urn:microsoft.com/office/officeart/2005/8/layout/vList2"/>
    <dgm:cxn modelId="{2CA82C76-F473-4694-AA7A-CE1C92526E13}" type="presOf" srcId="{71047467-1A0E-4A26-AC74-CBD2744D91E0}" destId="{15907201-CE5A-41A2-AE11-901473B55055}" srcOrd="0" destOrd="0" presId="urn:microsoft.com/office/officeart/2005/8/layout/vList2"/>
    <dgm:cxn modelId="{D7BA438F-9EAD-4071-A830-626B76A549DA}" type="presOf" srcId="{ADDE9046-7F26-4D15-8780-7278108D56CB}" destId="{9CB3D67A-F667-4227-9628-F2BED0D11CE4}" srcOrd="0" destOrd="0" presId="urn:microsoft.com/office/officeart/2005/8/layout/vList2"/>
    <dgm:cxn modelId="{E18F0192-322E-450B-844E-F7452916FB41}" srcId="{71047467-1A0E-4A26-AC74-CBD2744D91E0}" destId="{ADDE9046-7F26-4D15-8780-7278108D56CB}" srcOrd="3" destOrd="0" parTransId="{A1589E0C-EB66-4765-91B4-5F9D00407981}" sibTransId="{6EAF6BAA-0F35-4236-A21F-AEA44A8A0772}"/>
    <dgm:cxn modelId="{C709D597-8987-49D9-B454-A9F58544FCC0}" srcId="{71047467-1A0E-4A26-AC74-CBD2744D91E0}" destId="{62B5F95F-4B6B-4A9C-ACFD-C1C4A8B97751}" srcOrd="1" destOrd="0" parTransId="{745C4323-F047-41AE-9D28-AA2F4014234F}" sibTransId="{F48AF1DB-9FFA-4640-A391-9AF4CC4C7A49}"/>
    <dgm:cxn modelId="{B52604B4-6E65-453B-8FB7-D3F385B8D469}" type="presOf" srcId="{A4C6F7B5-6238-45A1-862F-5EF3D0F1A9F2}" destId="{64F11A03-4C4F-47C4-999D-2E89EA40ED5B}" srcOrd="0" destOrd="0" presId="urn:microsoft.com/office/officeart/2005/8/layout/vList2"/>
    <dgm:cxn modelId="{BB3C74B9-7882-4757-8C8D-7B3A6F0AB2B5}" srcId="{71047467-1A0E-4A26-AC74-CBD2744D91E0}" destId="{A4C6F7B5-6238-45A1-862F-5EF3D0F1A9F2}" srcOrd="2" destOrd="0" parTransId="{2C10BBD0-8BF7-45BC-A37B-A0DAD01C245B}" sibTransId="{33AC5214-CD52-4961-946A-682DB111F227}"/>
    <dgm:cxn modelId="{36D377CC-D4D6-4F4F-9AA4-DB3402B943C7}" type="presParOf" srcId="{15907201-CE5A-41A2-AE11-901473B55055}" destId="{FA1AD530-130A-4C7F-A3EC-5A589951DC32}" srcOrd="0" destOrd="0" presId="urn:microsoft.com/office/officeart/2005/8/layout/vList2"/>
    <dgm:cxn modelId="{39F4B142-7979-4E1A-8A9E-FF99547240E3}" type="presParOf" srcId="{15907201-CE5A-41A2-AE11-901473B55055}" destId="{212D75A4-6A57-42FC-A832-7EBFE7B683ED}" srcOrd="1" destOrd="0" presId="urn:microsoft.com/office/officeart/2005/8/layout/vList2"/>
    <dgm:cxn modelId="{C713B3C1-5CBD-4F1D-9EA8-0DF79ADE47AD}" type="presParOf" srcId="{15907201-CE5A-41A2-AE11-901473B55055}" destId="{6F3C5DEC-F2E0-44AF-8DB7-55F04E7087EA}" srcOrd="2" destOrd="0" presId="urn:microsoft.com/office/officeart/2005/8/layout/vList2"/>
    <dgm:cxn modelId="{10B1EE64-DD43-45A3-9FBF-6B4C1C105E04}" type="presParOf" srcId="{15907201-CE5A-41A2-AE11-901473B55055}" destId="{8DCFA877-B277-4F3F-B904-627ED0E399C1}" srcOrd="3" destOrd="0" presId="urn:microsoft.com/office/officeart/2005/8/layout/vList2"/>
    <dgm:cxn modelId="{5283EDFC-4982-4CBC-B2D0-A7BA1BBB66A9}" type="presParOf" srcId="{15907201-CE5A-41A2-AE11-901473B55055}" destId="{64F11A03-4C4F-47C4-999D-2E89EA40ED5B}" srcOrd="4" destOrd="0" presId="urn:microsoft.com/office/officeart/2005/8/layout/vList2"/>
    <dgm:cxn modelId="{AEEDE337-4DEB-4B44-8AB8-FE2274B82705}" type="presParOf" srcId="{15907201-CE5A-41A2-AE11-901473B55055}" destId="{4511E105-5B83-4766-9CA9-E8576D011BC1}" srcOrd="5" destOrd="0" presId="urn:microsoft.com/office/officeart/2005/8/layout/vList2"/>
    <dgm:cxn modelId="{4E8BDEE7-B2DB-4A98-93CD-7899CF4D7EE9}" type="presParOf" srcId="{15907201-CE5A-41A2-AE11-901473B55055}" destId="{9CB3D67A-F667-4227-9628-F2BED0D11CE4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15D14C8-D298-4276-B65A-5D8124316D87}" type="doc">
      <dgm:prSet loTypeId="urn:microsoft.com/office/officeart/2008/layout/LinedList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B78BA56-6627-4FC9-877B-FC4B66148C27}">
      <dgm:prSet/>
      <dgm:spPr/>
      <dgm:t>
        <a:bodyPr/>
        <a:lstStyle/>
        <a:p>
          <a:r>
            <a:rPr lang="en-US"/>
            <a:t>Focus on</a:t>
          </a:r>
        </a:p>
      </dgm:t>
    </dgm:pt>
    <dgm:pt modelId="{F4851D5B-3556-46A3-BEC2-3EF2F4B66E98}" type="parTrans" cxnId="{47C002FC-6A85-4043-A7A0-9B5566119DF2}">
      <dgm:prSet/>
      <dgm:spPr/>
      <dgm:t>
        <a:bodyPr/>
        <a:lstStyle/>
        <a:p>
          <a:endParaRPr lang="en-US"/>
        </a:p>
      </dgm:t>
    </dgm:pt>
    <dgm:pt modelId="{26A1F2F3-34EE-45E7-ACFD-B0CD495A2A8A}" type="sibTrans" cxnId="{47C002FC-6A85-4043-A7A0-9B5566119DF2}">
      <dgm:prSet/>
      <dgm:spPr/>
      <dgm:t>
        <a:bodyPr/>
        <a:lstStyle/>
        <a:p>
          <a:endParaRPr lang="en-US"/>
        </a:p>
      </dgm:t>
    </dgm:pt>
    <dgm:pt modelId="{68F8AB61-D064-4567-9016-A4569B0B376D}">
      <dgm:prSet/>
      <dgm:spPr/>
      <dgm:t>
        <a:bodyPr/>
        <a:lstStyle/>
        <a:p>
          <a:r>
            <a:rPr lang="en-US" dirty="0"/>
            <a:t>High-Value Products</a:t>
          </a:r>
        </a:p>
      </dgm:t>
    </dgm:pt>
    <dgm:pt modelId="{C62B1E9D-34B9-44E2-9F52-8433B015A420}" type="parTrans" cxnId="{941B67B7-DA7A-4CE3-90B0-FB6DA3EF62E1}">
      <dgm:prSet/>
      <dgm:spPr/>
      <dgm:t>
        <a:bodyPr/>
        <a:lstStyle/>
        <a:p>
          <a:endParaRPr lang="en-US"/>
        </a:p>
      </dgm:t>
    </dgm:pt>
    <dgm:pt modelId="{5BC7BD69-3669-452F-9B01-FB0582A0D9BF}" type="sibTrans" cxnId="{941B67B7-DA7A-4CE3-90B0-FB6DA3EF62E1}">
      <dgm:prSet/>
      <dgm:spPr/>
      <dgm:t>
        <a:bodyPr/>
        <a:lstStyle/>
        <a:p>
          <a:endParaRPr lang="en-US"/>
        </a:p>
      </dgm:t>
    </dgm:pt>
    <dgm:pt modelId="{6155167C-8AE6-48F0-9945-08457F56EF7C}">
      <dgm:prSet/>
      <dgm:spPr/>
      <dgm:t>
        <a:bodyPr/>
        <a:lstStyle/>
        <a:p>
          <a:r>
            <a:rPr lang="en-US" dirty="0"/>
            <a:t>Enhance</a:t>
          </a:r>
        </a:p>
      </dgm:t>
    </dgm:pt>
    <dgm:pt modelId="{51D74C8F-2543-484A-89E0-C8C9B159CCC2}" type="parTrans" cxnId="{B1BF6B83-D377-4198-8980-5E727B81A46D}">
      <dgm:prSet/>
      <dgm:spPr/>
      <dgm:t>
        <a:bodyPr/>
        <a:lstStyle/>
        <a:p>
          <a:endParaRPr lang="en-US"/>
        </a:p>
      </dgm:t>
    </dgm:pt>
    <dgm:pt modelId="{9FB4A75D-EC71-448B-8631-3099A2C27F5D}" type="sibTrans" cxnId="{B1BF6B83-D377-4198-8980-5E727B81A46D}">
      <dgm:prSet/>
      <dgm:spPr/>
      <dgm:t>
        <a:bodyPr/>
        <a:lstStyle/>
        <a:p>
          <a:endParaRPr lang="en-US"/>
        </a:p>
      </dgm:t>
    </dgm:pt>
    <dgm:pt modelId="{5176387A-4C0C-49CD-8678-E6B187559F68}">
      <dgm:prSet/>
      <dgm:spPr/>
      <dgm:t>
        <a:bodyPr/>
        <a:lstStyle/>
        <a:p>
          <a:r>
            <a:rPr lang="en-US" dirty="0"/>
            <a:t>Product Quality</a:t>
          </a:r>
        </a:p>
      </dgm:t>
    </dgm:pt>
    <dgm:pt modelId="{C72B41AA-4E2F-4373-8D36-F9B7B663F802}" type="parTrans" cxnId="{EB845229-1825-4F4B-891A-66B99BC78F85}">
      <dgm:prSet/>
      <dgm:spPr/>
      <dgm:t>
        <a:bodyPr/>
        <a:lstStyle/>
        <a:p>
          <a:endParaRPr lang="en-US"/>
        </a:p>
      </dgm:t>
    </dgm:pt>
    <dgm:pt modelId="{BC2E2D90-3FBA-4908-B37E-F8E593DF5499}" type="sibTrans" cxnId="{EB845229-1825-4F4B-891A-66B99BC78F85}">
      <dgm:prSet/>
      <dgm:spPr/>
      <dgm:t>
        <a:bodyPr/>
        <a:lstStyle/>
        <a:p>
          <a:endParaRPr lang="en-US"/>
        </a:p>
      </dgm:t>
    </dgm:pt>
    <dgm:pt modelId="{42C9223B-419C-4E62-9436-EB0B6F56F136}">
      <dgm:prSet/>
      <dgm:spPr/>
      <dgm:t>
        <a:bodyPr/>
        <a:lstStyle/>
        <a:p>
          <a:endParaRPr lang="en-US" dirty="0"/>
        </a:p>
      </dgm:t>
    </dgm:pt>
    <dgm:pt modelId="{6D176649-1D7A-48EE-ACCD-2EDEA8AE43DC}" type="parTrans" cxnId="{87D0B0CC-00AD-4524-93FE-7F616B56E424}">
      <dgm:prSet/>
      <dgm:spPr/>
      <dgm:t>
        <a:bodyPr/>
        <a:lstStyle/>
        <a:p>
          <a:endParaRPr lang="en-US"/>
        </a:p>
      </dgm:t>
    </dgm:pt>
    <dgm:pt modelId="{0E264F5E-41FF-4808-AEAF-A07F77C4344E}" type="sibTrans" cxnId="{87D0B0CC-00AD-4524-93FE-7F616B56E424}">
      <dgm:prSet/>
      <dgm:spPr/>
      <dgm:t>
        <a:bodyPr/>
        <a:lstStyle/>
        <a:p>
          <a:endParaRPr lang="en-US"/>
        </a:p>
      </dgm:t>
    </dgm:pt>
    <dgm:pt modelId="{0FDE1009-98AE-42FB-B490-E6F63084D938}">
      <dgm:prSet/>
      <dgm:spPr/>
      <dgm:t>
        <a:bodyPr/>
        <a:lstStyle/>
        <a:p>
          <a:endParaRPr lang="en-US" dirty="0"/>
        </a:p>
      </dgm:t>
    </dgm:pt>
    <dgm:pt modelId="{7A19A19C-D6DF-4511-9AF8-E6B891031E61}" type="parTrans" cxnId="{75C7FF61-921A-4C41-9DB7-06EB7946C4D0}">
      <dgm:prSet/>
      <dgm:spPr/>
      <dgm:t>
        <a:bodyPr/>
        <a:lstStyle/>
        <a:p>
          <a:endParaRPr lang="en-US"/>
        </a:p>
      </dgm:t>
    </dgm:pt>
    <dgm:pt modelId="{B23687B2-9F94-4E46-BBFD-22B89EF1CB53}" type="sibTrans" cxnId="{75C7FF61-921A-4C41-9DB7-06EB7946C4D0}">
      <dgm:prSet/>
      <dgm:spPr/>
      <dgm:t>
        <a:bodyPr/>
        <a:lstStyle/>
        <a:p>
          <a:endParaRPr lang="en-US"/>
        </a:p>
      </dgm:t>
    </dgm:pt>
    <dgm:pt modelId="{9BE8C090-BBE8-4861-9CD5-E4B33CFB7677}">
      <dgm:prSet/>
      <dgm:spPr/>
      <dgm:t>
        <a:bodyPr/>
        <a:lstStyle/>
        <a:p>
          <a:r>
            <a:rPr lang="en-US" dirty="0"/>
            <a:t>Leverage</a:t>
          </a:r>
        </a:p>
      </dgm:t>
    </dgm:pt>
    <dgm:pt modelId="{DECC1436-0336-4D41-9A6D-F9C1511ABD0D}" type="parTrans" cxnId="{D12EEFA3-27E3-4439-A6A9-35DB0CF8453E}">
      <dgm:prSet/>
      <dgm:spPr/>
      <dgm:t>
        <a:bodyPr/>
        <a:lstStyle/>
        <a:p>
          <a:endParaRPr lang="en-US"/>
        </a:p>
      </dgm:t>
    </dgm:pt>
    <dgm:pt modelId="{9DEB582E-D604-42FF-AA7F-6E4B7681361D}" type="sibTrans" cxnId="{D12EEFA3-27E3-4439-A6A9-35DB0CF8453E}">
      <dgm:prSet/>
      <dgm:spPr/>
      <dgm:t>
        <a:bodyPr/>
        <a:lstStyle/>
        <a:p>
          <a:endParaRPr lang="en-US"/>
        </a:p>
      </dgm:t>
    </dgm:pt>
    <dgm:pt modelId="{AFFEF0B9-E6CB-4B82-8D0E-AB9724D2E413}">
      <dgm:prSet/>
      <dgm:spPr/>
      <dgm:t>
        <a:bodyPr/>
        <a:lstStyle/>
        <a:p>
          <a:r>
            <a:rPr lang="en-US" dirty="0"/>
            <a:t>Customer Feedback</a:t>
          </a:r>
        </a:p>
      </dgm:t>
    </dgm:pt>
    <dgm:pt modelId="{35670CC2-8CE6-4977-95D4-3FCF0BE2BE11}" type="parTrans" cxnId="{B8825C80-BE8D-4DAF-90C6-DC9246466083}">
      <dgm:prSet/>
      <dgm:spPr/>
      <dgm:t>
        <a:bodyPr/>
        <a:lstStyle/>
        <a:p>
          <a:endParaRPr lang="en-US"/>
        </a:p>
      </dgm:t>
    </dgm:pt>
    <dgm:pt modelId="{3BD0FE48-9E00-4891-8E43-2B7131A83B4B}" type="sibTrans" cxnId="{B8825C80-BE8D-4DAF-90C6-DC9246466083}">
      <dgm:prSet/>
      <dgm:spPr/>
      <dgm:t>
        <a:bodyPr/>
        <a:lstStyle/>
        <a:p>
          <a:endParaRPr lang="en-US"/>
        </a:p>
      </dgm:t>
    </dgm:pt>
    <dgm:pt modelId="{018E5E6F-F23D-4750-B570-ADDB2479180C}">
      <dgm:prSet/>
      <dgm:spPr/>
      <dgm:t>
        <a:bodyPr/>
        <a:lstStyle/>
        <a:p>
          <a:r>
            <a:rPr lang="en-US" dirty="0"/>
            <a:t>Optimize</a:t>
          </a:r>
        </a:p>
      </dgm:t>
    </dgm:pt>
    <dgm:pt modelId="{D21E92CE-8FDB-4DF0-A992-1762374A678A}" type="parTrans" cxnId="{724584B9-CAF3-4A63-8DFF-84AB0FE0EF5B}">
      <dgm:prSet/>
      <dgm:spPr/>
      <dgm:t>
        <a:bodyPr/>
        <a:lstStyle/>
        <a:p>
          <a:endParaRPr lang="en-US"/>
        </a:p>
      </dgm:t>
    </dgm:pt>
    <dgm:pt modelId="{6052CFF2-45CB-47FA-A740-5A62495C741B}" type="sibTrans" cxnId="{724584B9-CAF3-4A63-8DFF-84AB0FE0EF5B}">
      <dgm:prSet/>
      <dgm:spPr/>
      <dgm:t>
        <a:bodyPr/>
        <a:lstStyle/>
        <a:p>
          <a:endParaRPr lang="en-US"/>
        </a:p>
      </dgm:t>
    </dgm:pt>
    <dgm:pt modelId="{80F5A64B-73E1-4832-8416-D2ABBD8839B7}">
      <dgm:prSet/>
      <dgm:spPr/>
      <dgm:t>
        <a:bodyPr/>
        <a:lstStyle/>
        <a:p>
          <a:r>
            <a:rPr lang="en-US" dirty="0"/>
            <a:t>Pricing Strategy</a:t>
          </a:r>
        </a:p>
      </dgm:t>
    </dgm:pt>
    <dgm:pt modelId="{B97B58C9-2950-4301-9B54-A17A51031643}" type="parTrans" cxnId="{99B1F48B-23E9-48BD-9194-DAB7BAF4BE7E}">
      <dgm:prSet/>
      <dgm:spPr/>
      <dgm:t>
        <a:bodyPr/>
        <a:lstStyle/>
        <a:p>
          <a:endParaRPr lang="en-US"/>
        </a:p>
      </dgm:t>
    </dgm:pt>
    <dgm:pt modelId="{0D999D9E-FFB6-4A36-858F-D8AFD2FA7A5F}" type="sibTrans" cxnId="{99B1F48B-23E9-48BD-9194-DAB7BAF4BE7E}">
      <dgm:prSet/>
      <dgm:spPr/>
      <dgm:t>
        <a:bodyPr/>
        <a:lstStyle/>
        <a:p>
          <a:endParaRPr lang="en-US"/>
        </a:p>
      </dgm:t>
    </dgm:pt>
    <dgm:pt modelId="{283F2176-7704-4F0E-A9E7-636DE32EA687}">
      <dgm:prSet/>
      <dgm:spPr/>
      <dgm:t>
        <a:bodyPr/>
        <a:lstStyle/>
        <a:p>
          <a:r>
            <a:rPr lang="en-US" dirty="0"/>
            <a:t>Improve</a:t>
          </a:r>
        </a:p>
      </dgm:t>
    </dgm:pt>
    <dgm:pt modelId="{729F7ADF-744D-4D2C-BD55-7CDABECE9283}" type="parTrans" cxnId="{BB8C572B-3C7F-45E5-8176-024C84DA7095}">
      <dgm:prSet/>
      <dgm:spPr/>
      <dgm:t>
        <a:bodyPr/>
        <a:lstStyle/>
        <a:p>
          <a:endParaRPr lang="en-US"/>
        </a:p>
      </dgm:t>
    </dgm:pt>
    <dgm:pt modelId="{407BF616-906D-4049-B2D3-0C6B4F54617C}" type="sibTrans" cxnId="{BB8C572B-3C7F-45E5-8176-024C84DA7095}">
      <dgm:prSet/>
      <dgm:spPr/>
      <dgm:t>
        <a:bodyPr/>
        <a:lstStyle/>
        <a:p>
          <a:endParaRPr lang="en-US"/>
        </a:p>
      </dgm:t>
    </dgm:pt>
    <dgm:pt modelId="{D70ACC54-79B6-4E75-9467-B8E0D33D8C2F}">
      <dgm:prSet/>
      <dgm:spPr/>
      <dgm:t>
        <a:bodyPr/>
        <a:lstStyle/>
        <a:p>
          <a:r>
            <a:rPr lang="en-US" dirty="0"/>
            <a:t>Shipment Duration</a:t>
          </a:r>
        </a:p>
      </dgm:t>
    </dgm:pt>
    <dgm:pt modelId="{A438D9E7-952B-449D-ABEE-3CDEE2670C42}" type="parTrans" cxnId="{C1C0E207-EED4-45A0-B054-4CA5D706BDAD}">
      <dgm:prSet/>
      <dgm:spPr/>
      <dgm:t>
        <a:bodyPr/>
        <a:lstStyle/>
        <a:p>
          <a:endParaRPr lang="en-US"/>
        </a:p>
      </dgm:t>
    </dgm:pt>
    <dgm:pt modelId="{E4FAC2D5-CAE7-48B9-87B1-82617E0B7518}" type="sibTrans" cxnId="{C1C0E207-EED4-45A0-B054-4CA5D706BDAD}">
      <dgm:prSet/>
      <dgm:spPr/>
      <dgm:t>
        <a:bodyPr/>
        <a:lstStyle/>
        <a:p>
          <a:endParaRPr lang="en-US"/>
        </a:p>
      </dgm:t>
    </dgm:pt>
    <dgm:pt modelId="{AEAB618B-AF34-4315-9C14-55109E66D42E}" type="pres">
      <dgm:prSet presAssocID="{D15D14C8-D298-4276-B65A-5D8124316D87}" presName="vert0" presStyleCnt="0">
        <dgm:presLayoutVars>
          <dgm:dir/>
          <dgm:animOne val="branch"/>
          <dgm:animLvl val="lvl"/>
        </dgm:presLayoutVars>
      </dgm:prSet>
      <dgm:spPr/>
    </dgm:pt>
    <dgm:pt modelId="{DA84BAD7-30DC-4977-BD52-0012685368DB}" type="pres">
      <dgm:prSet presAssocID="{0B78BA56-6627-4FC9-877B-FC4B66148C27}" presName="thickLine" presStyleLbl="alignNode1" presStyleIdx="0" presStyleCnt="6"/>
      <dgm:spPr/>
    </dgm:pt>
    <dgm:pt modelId="{C9E77268-E8BC-41CB-B00F-8BC8E8115642}" type="pres">
      <dgm:prSet presAssocID="{0B78BA56-6627-4FC9-877B-FC4B66148C27}" presName="horz1" presStyleCnt="0"/>
      <dgm:spPr/>
    </dgm:pt>
    <dgm:pt modelId="{FE19CB03-9AFB-4857-951A-6185307B0A58}" type="pres">
      <dgm:prSet presAssocID="{0B78BA56-6627-4FC9-877B-FC4B66148C27}" presName="tx1" presStyleLbl="revTx" presStyleIdx="0" presStyleCnt="12"/>
      <dgm:spPr/>
    </dgm:pt>
    <dgm:pt modelId="{5FF51D50-200A-4A26-ABB1-6637B1E6D064}" type="pres">
      <dgm:prSet presAssocID="{0B78BA56-6627-4FC9-877B-FC4B66148C27}" presName="vert1" presStyleCnt="0"/>
      <dgm:spPr/>
    </dgm:pt>
    <dgm:pt modelId="{41C9FF4B-0650-4687-9BA0-2AF3E1F71680}" type="pres">
      <dgm:prSet presAssocID="{68F8AB61-D064-4567-9016-A4569B0B376D}" presName="vertSpace2a" presStyleCnt="0"/>
      <dgm:spPr/>
    </dgm:pt>
    <dgm:pt modelId="{87A6AF75-727A-4220-B0E7-B3B4B1FA0495}" type="pres">
      <dgm:prSet presAssocID="{68F8AB61-D064-4567-9016-A4569B0B376D}" presName="horz2" presStyleCnt="0"/>
      <dgm:spPr/>
    </dgm:pt>
    <dgm:pt modelId="{F2070CF6-F62B-4D06-A4F2-5FE2AFC65D41}" type="pres">
      <dgm:prSet presAssocID="{68F8AB61-D064-4567-9016-A4569B0B376D}" presName="horzSpace2" presStyleCnt="0"/>
      <dgm:spPr/>
    </dgm:pt>
    <dgm:pt modelId="{26CDE1BA-1050-4764-B338-31F8925C05DA}" type="pres">
      <dgm:prSet presAssocID="{68F8AB61-D064-4567-9016-A4569B0B376D}" presName="tx2" presStyleLbl="revTx" presStyleIdx="1" presStyleCnt="12"/>
      <dgm:spPr/>
    </dgm:pt>
    <dgm:pt modelId="{BD91841E-9E0E-4622-B3DE-C31589FE95A5}" type="pres">
      <dgm:prSet presAssocID="{68F8AB61-D064-4567-9016-A4569B0B376D}" presName="vert2" presStyleCnt="0"/>
      <dgm:spPr/>
    </dgm:pt>
    <dgm:pt modelId="{29AA120C-ADE7-4D0A-86AC-DB262DDC1795}" type="pres">
      <dgm:prSet presAssocID="{68F8AB61-D064-4567-9016-A4569B0B376D}" presName="thinLine2b" presStyleLbl="callout" presStyleIdx="0" presStyleCnt="6"/>
      <dgm:spPr/>
    </dgm:pt>
    <dgm:pt modelId="{833301E5-3D64-465E-A97D-5EE7401FFD1F}" type="pres">
      <dgm:prSet presAssocID="{68F8AB61-D064-4567-9016-A4569B0B376D}" presName="vertSpace2b" presStyleCnt="0"/>
      <dgm:spPr/>
    </dgm:pt>
    <dgm:pt modelId="{1A72802E-0781-4380-AA01-FDA80E793CDA}" type="pres">
      <dgm:prSet presAssocID="{6155167C-8AE6-48F0-9945-08457F56EF7C}" presName="thickLine" presStyleLbl="alignNode1" presStyleIdx="1" presStyleCnt="6"/>
      <dgm:spPr/>
    </dgm:pt>
    <dgm:pt modelId="{7E0027F0-F283-4982-B250-6819A635E4D6}" type="pres">
      <dgm:prSet presAssocID="{6155167C-8AE6-48F0-9945-08457F56EF7C}" presName="horz1" presStyleCnt="0"/>
      <dgm:spPr/>
    </dgm:pt>
    <dgm:pt modelId="{8CEEA3DA-1642-492A-A304-FBC5E20F404D}" type="pres">
      <dgm:prSet presAssocID="{6155167C-8AE6-48F0-9945-08457F56EF7C}" presName="tx1" presStyleLbl="revTx" presStyleIdx="2" presStyleCnt="12"/>
      <dgm:spPr/>
    </dgm:pt>
    <dgm:pt modelId="{32EA8345-8C06-4A36-8F6F-4C4983B80DA6}" type="pres">
      <dgm:prSet presAssocID="{6155167C-8AE6-48F0-9945-08457F56EF7C}" presName="vert1" presStyleCnt="0"/>
      <dgm:spPr/>
    </dgm:pt>
    <dgm:pt modelId="{739583D5-B07F-4203-BE33-A3D648412CE2}" type="pres">
      <dgm:prSet presAssocID="{5176387A-4C0C-49CD-8678-E6B187559F68}" presName="vertSpace2a" presStyleCnt="0"/>
      <dgm:spPr/>
    </dgm:pt>
    <dgm:pt modelId="{7FF961F3-8D0A-4F9E-9E7E-0BB4484A629F}" type="pres">
      <dgm:prSet presAssocID="{5176387A-4C0C-49CD-8678-E6B187559F68}" presName="horz2" presStyleCnt="0"/>
      <dgm:spPr/>
    </dgm:pt>
    <dgm:pt modelId="{1D89ED3A-2D11-4612-8006-4211BF393BC8}" type="pres">
      <dgm:prSet presAssocID="{5176387A-4C0C-49CD-8678-E6B187559F68}" presName="horzSpace2" presStyleCnt="0"/>
      <dgm:spPr/>
    </dgm:pt>
    <dgm:pt modelId="{446EE899-3519-4C33-ADA3-9D9D3D5E5BFF}" type="pres">
      <dgm:prSet presAssocID="{5176387A-4C0C-49CD-8678-E6B187559F68}" presName="tx2" presStyleLbl="revTx" presStyleIdx="3" presStyleCnt="12"/>
      <dgm:spPr/>
    </dgm:pt>
    <dgm:pt modelId="{17EAD4CF-E54E-4490-9100-AB9851FA6026}" type="pres">
      <dgm:prSet presAssocID="{5176387A-4C0C-49CD-8678-E6B187559F68}" presName="vert2" presStyleCnt="0"/>
      <dgm:spPr/>
    </dgm:pt>
    <dgm:pt modelId="{9046526F-CFA8-4050-9A7E-D1F088A69152}" type="pres">
      <dgm:prSet presAssocID="{5176387A-4C0C-49CD-8678-E6B187559F68}" presName="thinLine2b" presStyleLbl="callout" presStyleIdx="1" presStyleCnt="6"/>
      <dgm:spPr/>
    </dgm:pt>
    <dgm:pt modelId="{7E2F1523-F29C-48AD-837F-1905060BBE03}" type="pres">
      <dgm:prSet presAssocID="{5176387A-4C0C-49CD-8678-E6B187559F68}" presName="vertSpace2b" presStyleCnt="0"/>
      <dgm:spPr/>
    </dgm:pt>
    <dgm:pt modelId="{2E42CB60-0184-4985-A0AF-A99FC46D2C7B}" type="pres">
      <dgm:prSet presAssocID="{42C9223B-419C-4E62-9436-EB0B6F56F136}" presName="thickLine" presStyleLbl="alignNode1" presStyleIdx="2" presStyleCnt="6"/>
      <dgm:spPr/>
    </dgm:pt>
    <dgm:pt modelId="{78F5DFB7-29E0-4785-BD25-4E39FF1AEA86}" type="pres">
      <dgm:prSet presAssocID="{42C9223B-419C-4E62-9436-EB0B6F56F136}" presName="horz1" presStyleCnt="0"/>
      <dgm:spPr/>
    </dgm:pt>
    <dgm:pt modelId="{207FD22E-E483-4D9C-B533-F7DB499972AD}" type="pres">
      <dgm:prSet presAssocID="{42C9223B-419C-4E62-9436-EB0B6F56F136}" presName="tx1" presStyleLbl="revTx" presStyleIdx="4" presStyleCnt="12"/>
      <dgm:spPr/>
    </dgm:pt>
    <dgm:pt modelId="{9811D1AF-C378-4BED-A7AE-9D9E6F8686C0}" type="pres">
      <dgm:prSet presAssocID="{42C9223B-419C-4E62-9436-EB0B6F56F136}" presName="vert1" presStyleCnt="0"/>
      <dgm:spPr/>
    </dgm:pt>
    <dgm:pt modelId="{D5637601-E47E-42D4-A778-D762E2ACF9C8}" type="pres">
      <dgm:prSet presAssocID="{0FDE1009-98AE-42FB-B490-E6F63084D938}" presName="vertSpace2a" presStyleCnt="0"/>
      <dgm:spPr/>
    </dgm:pt>
    <dgm:pt modelId="{7FDF534F-7FBF-4D6C-A956-CCFE738DEA3F}" type="pres">
      <dgm:prSet presAssocID="{0FDE1009-98AE-42FB-B490-E6F63084D938}" presName="horz2" presStyleCnt="0"/>
      <dgm:spPr/>
    </dgm:pt>
    <dgm:pt modelId="{43620ECC-325D-40D7-908B-F8E2908924A3}" type="pres">
      <dgm:prSet presAssocID="{0FDE1009-98AE-42FB-B490-E6F63084D938}" presName="horzSpace2" presStyleCnt="0"/>
      <dgm:spPr/>
    </dgm:pt>
    <dgm:pt modelId="{16946EFB-8443-46DB-9056-AE5C8E34F9BC}" type="pres">
      <dgm:prSet presAssocID="{0FDE1009-98AE-42FB-B490-E6F63084D938}" presName="tx2" presStyleLbl="revTx" presStyleIdx="5" presStyleCnt="12"/>
      <dgm:spPr/>
    </dgm:pt>
    <dgm:pt modelId="{3B07AEFD-B3D4-4470-85F8-C4460981027D}" type="pres">
      <dgm:prSet presAssocID="{0FDE1009-98AE-42FB-B490-E6F63084D938}" presName="vert2" presStyleCnt="0"/>
      <dgm:spPr/>
    </dgm:pt>
    <dgm:pt modelId="{513C73A4-3E82-4C64-8BC5-4EA8516C6C34}" type="pres">
      <dgm:prSet presAssocID="{0FDE1009-98AE-42FB-B490-E6F63084D938}" presName="thinLine2b" presStyleLbl="callout" presStyleIdx="2" presStyleCnt="6"/>
      <dgm:spPr/>
    </dgm:pt>
    <dgm:pt modelId="{B55373AB-F140-4B53-9E44-AAD1B790DD24}" type="pres">
      <dgm:prSet presAssocID="{0FDE1009-98AE-42FB-B490-E6F63084D938}" presName="vertSpace2b" presStyleCnt="0"/>
      <dgm:spPr/>
    </dgm:pt>
    <dgm:pt modelId="{D4C84C44-3520-40B2-BBB0-2689CEA3023A}" type="pres">
      <dgm:prSet presAssocID="{9BE8C090-BBE8-4861-9CD5-E4B33CFB7677}" presName="thickLine" presStyleLbl="alignNode1" presStyleIdx="3" presStyleCnt="6"/>
      <dgm:spPr/>
    </dgm:pt>
    <dgm:pt modelId="{20081388-AFBC-48B1-85B8-DE4D4491CD16}" type="pres">
      <dgm:prSet presAssocID="{9BE8C090-BBE8-4861-9CD5-E4B33CFB7677}" presName="horz1" presStyleCnt="0"/>
      <dgm:spPr/>
    </dgm:pt>
    <dgm:pt modelId="{3C27135B-B7D6-4FB7-861A-17C06F69C806}" type="pres">
      <dgm:prSet presAssocID="{9BE8C090-BBE8-4861-9CD5-E4B33CFB7677}" presName="tx1" presStyleLbl="revTx" presStyleIdx="6" presStyleCnt="12"/>
      <dgm:spPr/>
    </dgm:pt>
    <dgm:pt modelId="{DB3130D1-C82D-40E4-8AF4-FE9CBDC6B249}" type="pres">
      <dgm:prSet presAssocID="{9BE8C090-BBE8-4861-9CD5-E4B33CFB7677}" presName="vert1" presStyleCnt="0"/>
      <dgm:spPr/>
    </dgm:pt>
    <dgm:pt modelId="{30FA4632-99BA-4991-960B-B4FD33A2AF55}" type="pres">
      <dgm:prSet presAssocID="{AFFEF0B9-E6CB-4B82-8D0E-AB9724D2E413}" presName="vertSpace2a" presStyleCnt="0"/>
      <dgm:spPr/>
    </dgm:pt>
    <dgm:pt modelId="{37F3BC39-CD55-4C72-A1C9-A2E27910CBBE}" type="pres">
      <dgm:prSet presAssocID="{AFFEF0B9-E6CB-4B82-8D0E-AB9724D2E413}" presName="horz2" presStyleCnt="0"/>
      <dgm:spPr/>
    </dgm:pt>
    <dgm:pt modelId="{38533485-DCEF-47D2-B985-FDF20B2DED2B}" type="pres">
      <dgm:prSet presAssocID="{AFFEF0B9-E6CB-4B82-8D0E-AB9724D2E413}" presName="horzSpace2" presStyleCnt="0"/>
      <dgm:spPr/>
    </dgm:pt>
    <dgm:pt modelId="{DF2EBB99-E5CE-45D8-BE6D-CB7C58038605}" type="pres">
      <dgm:prSet presAssocID="{AFFEF0B9-E6CB-4B82-8D0E-AB9724D2E413}" presName="tx2" presStyleLbl="revTx" presStyleIdx="7" presStyleCnt="12"/>
      <dgm:spPr/>
    </dgm:pt>
    <dgm:pt modelId="{4B9200A8-F7E6-4DD3-A196-7981356E64D1}" type="pres">
      <dgm:prSet presAssocID="{AFFEF0B9-E6CB-4B82-8D0E-AB9724D2E413}" presName="vert2" presStyleCnt="0"/>
      <dgm:spPr/>
    </dgm:pt>
    <dgm:pt modelId="{B58EB5F8-72DE-45FC-9A2D-0F719811566F}" type="pres">
      <dgm:prSet presAssocID="{AFFEF0B9-E6CB-4B82-8D0E-AB9724D2E413}" presName="thinLine2b" presStyleLbl="callout" presStyleIdx="3" presStyleCnt="6"/>
      <dgm:spPr/>
    </dgm:pt>
    <dgm:pt modelId="{35A053DC-179F-4CBA-B94D-C3DAEC3997F0}" type="pres">
      <dgm:prSet presAssocID="{AFFEF0B9-E6CB-4B82-8D0E-AB9724D2E413}" presName="vertSpace2b" presStyleCnt="0"/>
      <dgm:spPr/>
    </dgm:pt>
    <dgm:pt modelId="{B0DA6012-A9F3-42C3-B5BF-E3F76410CBD9}" type="pres">
      <dgm:prSet presAssocID="{018E5E6F-F23D-4750-B570-ADDB2479180C}" presName="thickLine" presStyleLbl="alignNode1" presStyleIdx="4" presStyleCnt="6"/>
      <dgm:spPr/>
    </dgm:pt>
    <dgm:pt modelId="{33197D84-0149-43B3-A646-4C5A75FC28A7}" type="pres">
      <dgm:prSet presAssocID="{018E5E6F-F23D-4750-B570-ADDB2479180C}" presName="horz1" presStyleCnt="0"/>
      <dgm:spPr/>
    </dgm:pt>
    <dgm:pt modelId="{6A7D60AB-B257-4354-850D-A34D96541741}" type="pres">
      <dgm:prSet presAssocID="{018E5E6F-F23D-4750-B570-ADDB2479180C}" presName="tx1" presStyleLbl="revTx" presStyleIdx="8" presStyleCnt="12"/>
      <dgm:spPr/>
    </dgm:pt>
    <dgm:pt modelId="{755E3920-07AB-43A8-90E4-D02EFFB1EF6B}" type="pres">
      <dgm:prSet presAssocID="{018E5E6F-F23D-4750-B570-ADDB2479180C}" presName="vert1" presStyleCnt="0"/>
      <dgm:spPr/>
    </dgm:pt>
    <dgm:pt modelId="{5BA64E1C-CBA9-496C-A30D-A7ADB239CB7F}" type="pres">
      <dgm:prSet presAssocID="{80F5A64B-73E1-4832-8416-D2ABBD8839B7}" presName="vertSpace2a" presStyleCnt="0"/>
      <dgm:spPr/>
    </dgm:pt>
    <dgm:pt modelId="{5F0A71DD-7BAF-4844-8B8D-DF1F2448FC2D}" type="pres">
      <dgm:prSet presAssocID="{80F5A64B-73E1-4832-8416-D2ABBD8839B7}" presName="horz2" presStyleCnt="0"/>
      <dgm:spPr/>
    </dgm:pt>
    <dgm:pt modelId="{00A87258-4FE4-42A3-8DC4-27D084AF1325}" type="pres">
      <dgm:prSet presAssocID="{80F5A64B-73E1-4832-8416-D2ABBD8839B7}" presName="horzSpace2" presStyleCnt="0"/>
      <dgm:spPr/>
    </dgm:pt>
    <dgm:pt modelId="{510A0499-F72C-48F6-8E12-D5F596E35315}" type="pres">
      <dgm:prSet presAssocID="{80F5A64B-73E1-4832-8416-D2ABBD8839B7}" presName="tx2" presStyleLbl="revTx" presStyleIdx="9" presStyleCnt="12"/>
      <dgm:spPr/>
    </dgm:pt>
    <dgm:pt modelId="{7459EC76-CEEA-462B-9924-EEBB38218F60}" type="pres">
      <dgm:prSet presAssocID="{80F5A64B-73E1-4832-8416-D2ABBD8839B7}" presName="vert2" presStyleCnt="0"/>
      <dgm:spPr/>
    </dgm:pt>
    <dgm:pt modelId="{023B322F-1AE0-4F2D-AB71-836B46C379FB}" type="pres">
      <dgm:prSet presAssocID="{80F5A64B-73E1-4832-8416-D2ABBD8839B7}" presName="thinLine2b" presStyleLbl="callout" presStyleIdx="4" presStyleCnt="6"/>
      <dgm:spPr/>
    </dgm:pt>
    <dgm:pt modelId="{F2FFD626-BB48-4856-8E65-1FBFF2FA3EDD}" type="pres">
      <dgm:prSet presAssocID="{80F5A64B-73E1-4832-8416-D2ABBD8839B7}" presName="vertSpace2b" presStyleCnt="0"/>
      <dgm:spPr/>
    </dgm:pt>
    <dgm:pt modelId="{2C3E3F27-7CCC-4E28-832F-E7AAECFC0E06}" type="pres">
      <dgm:prSet presAssocID="{283F2176-7704-4F0E-A9E7-636DE32EA687}" presName="thickLine" presStyleLbl="alignNode1" presStyleIdx="5" presStyleCnt="6"/>
      <dgm:spPr/>
    </dgm:pt>
    <dgm:pt modelId="{9473F5F0-B7D9-4E8F-8D9B-3D9B36B09F68}" type="pres">
      <dgm:prSet presAssocID="{283F2176-7704-4F0E-A9E7-636DE32EA687}" presName="horz1" presStyleCnt="0"/>
      <dgm:spPr/>
    </dgm:pt>
    <dgm:pt modelId="{61961C4A-E649-44BA-A050-7050CF85816E}" type="pres">
      <dgm:prSet presAssocID="{283F2176-7704-4F0E-A9E7-636DE32EA687}" presName="tx1" presStyleLbl="revTx" presStyleIdx="10" presStyleCnt="12"/>
      <dgm:spPr/>
    </dgm:pt>
    <dgm:pt modelId="{8CE822CA-9BB1-4B5D-B6C4-DE76811DB22B}" type="pres">
      <dgm:prSet presAssocID="{283F2176-7704-4F0E-A9E7-636DE32EA687}" presName="vert1" presStyleCnt="0"/>
      <dgm:spPr/>
    </dgm:pt>
    <dgm:pt modelId="{568BC085-B1AE-441A-AD47-39E84A716032}" type="pres">
      <dgm:prSet presAssocID="{D70ACC54-79B6-4E75-9467-B8E0D33D8C2F}" presName="vertSpace2a" presStyleCnt="0"/>
      <dgm:spPr/>
    </dgm:pt>
    <dgm:pt modelId="{F9DDB20D-60B4-449D-B311-80BDCE7B398F}" type="pres">
      <dgm:prSet presAssocID="{D70ACC54-79B6-4E75-9467-B8E0D33D8C2F}" presName="horz2" presStyleCnt="0"/>
      <dgm:spPr/>
    </dgm:pt>
    <dgm:pt modelId="{797FE516-E5EB-44F4-BE04-C8F257625A47}" type="pres">
      <dgm:prSet presAssocID="{D70ACC54-79B6-4E75-9467-B8E0D33D8C2F}" presName="horzSpace2" presStyleCnt="0"/>
      <dgm:spPr/>
    </dgm:pt>
    <dgm:pt modelId="{B7F56251-58E8-4EFC-918D-86D905186934}" type="pres">
      <dgm:prSet presAssocID="{D70ACC54-79B6-4E75-9467-B8E0D33D8C2F}" presName="tx2" presStyleLbl="revTx" presStyleIdx="11" presStyleCnt="12"/>
      <dgm:spPr/>
    </dgm:pt>
    <dgm:pt modelId="{4F608555-3097-4977-825B-0B1EF7C6EF96}" type="pres">
      <dgm:prSet presAssocID="{D70ACC54-79B6-4E75-9467-B8E0D33D8C2F}" presName="vert2" presStyleCnt="0"/>
      <dgm:spPr/>
    </dgm:pt>
    <dgm:pt modelId="{A05BBF4D-4227-4AF1-8F05-DAD155C99947}" type="pres">
      <dgm:prSet presAssocID="{D70ACC54-79B6-4E75-9467-B8E0D33D8C2F}" presName="thinLine2b" presStyleLbl="callout" presStyleIdx="5" presStyleCnt="6"/>
      <dgm:spPr/>
    </dgm:pt>
    <dgm:pt modelId="{F4341E19-8AC7-462C-B28C-7B796F02AD6B}" type="pres">
      <dgm:prSet presAssocID="{D70ACC54-79B6-4E75-9467-B8E0D33D8C2F}" presName="vertSpace2b" presStyleCnt="0"/>
      <dgm:spPr/>
    </dgm:pt>
  </dgm:ptLst>
  <dgm:cxnLst>
    <dgm:cxn modelId="{C1C0E207-EED4-45A0-B054-4CA5D706BDAD}" srcId="{283F2176-7704-4F0E-A9E7-636DE32EA687}" destId="{D70ACC54-79B6-4E75-9467-B8E0D33D8C2F}" srcOrd="0" destOrd="0" parTransId="{A438D9E7-952B-449D-ABEE-3CDEE2670C42}" sibTransId="{E4FAC2D5-CAE7-48B9-87B1-82617E0B7518}"/>
    <dgm:cxn modelId="{DA7CAE0D-CDBE-4B9C-90AE-868527C33952}" type="presOf" srcId="{D70ACC54-79B6-4E75-9467-B8E0D33D8C2F}" destId="{B7F56251-58E8-4EFC-918D-86D905186934}" srcOrd="0" destOrd="0" presId="urn:microsoft.com/office/officeart/2008/layout/LinedList"/>
    <dgm:cxn modelId="{FE1F8A23-A5EE-4070-AD14-6CD6C636E30D}" type="presOf" srcId="{80F5A64B-73E1-4832-8416-D2ABBD8839B7}" destId="{510A0499-F72C-48F6-8E12-D5F596E35315}" srcOrd="0" destOrd="0" presId="urn:microsoft.com/office/officeart/2008/layout/LinedList"/>
    <dgm:cxn modelId="{EB845229-1825-4F4B-891A-66B99BC78F85}" srcId="{6155167C-8AE6-48F0-9945-08457F56EF7C}" destId="{5176387A-4C0C-49CD-8678-E6B187559F68}" srcOrd="0" destOrd="0" parTransId="{C72B41AA-4E2F-4373-8D36-F9B7B663F802}" sibTransId="{BC2E2D90-3FBA-4908-B37E-F8E593DF5499}"/>
    <dgm:cxn modelId="{BB8C572B-3C7F-45E5-8176-024C84DA7095}" srcId="{D15D14C8-D298-4276-B65A-5D8124316D87}" destId="{283F2176-7704-4F0E-A9E7-636DE32EA687}" srcOrd="5" destOrd="0" parTransId="{729F7ADF-744D-4D2C-BD55-7CDABECE9283}" sibTransId="{407BF616-906D-4049-B2D3-0C6B4F54617C}"/>
    <dgm:cxn modelId="{9509B333-AA9A-4F7D-BC78-2FA1F97B01FD}" type="presOf" srcId="{0B78BA56-6627-4FC9-877B-FC4B66148C27}" destId="{FE19CB03-9AFB-4857-951A-6185307B0A58}" srcOrd="0" destOrd="0" presId="urn:microsoft.com/office/officeart/2008/layout/LinedList"/>
    <dgm:cxn modelId="{75C7FF61-921A-4C41-9DB7-06EB7946C4D0}" srcId="{42C9223B-419C-4E62-9436-EB0B6F56F136}" destId="{0FDE1009-98AE-42FB-B490-E6F63084D938}" srcOrd="0" destOrd="0" parTransId="{7A19A19C-D6DF-4511-9AF8-E6B891031E61}" sibTransId="{B23687B2-9F94-4E46-BBFD-22B89EF1CB53}"/>
    <dgm:cxn modelId="{F4F27D4C-116F-4E40-99A4-4B2BD18EE3DF}" type="presOf" srcId="{0FDE1009-98AE-42FB-B490-E6F63084D938}" destId="{16946EFB-8443-46DB-9056-AE5C8E34F9BC}" srcOrd="0" destOrd="0" presId="urn:microsoft.com/office/officeart/2008/layout/LinedList"/>
    <dgm:cxn modelId="{A2F0786F-9E9A-4820-AC63-087B884EE917}" type="presOf" srcId="{AFFEF0B9-E6CB-4B82-8D0E-AB9724D2E413}" destId="{DF2EBB99-E5CE-45D8-BE6D-CB7C58038605}" srcOrd="0" destOrd="0" presId="urn:microsoft.com/office/officeart/2008/layout/LinedList"/>
    <dgm:cxn modelId="{B8825C80-BE8D-4DAF-90C6-DC9246466083}" srcId="{9BE8C090-BBE8-4861-9CD5-E4B33CFB7677}" destId="{AFFEF0B9-E6CB-4B82-8D0E-AB9724D2E413}" srcOrd="0" destOrd="0" parTransId="{35670CC2-8CE6-4977-95D4-3FCF0BE2BE11}" sibTransId="{3BD0FE48-9E00-4891-8E43-2B7131A83B4B}"/>
    <dgm:cxn modelId="{B1BF6B83-D377-4198-8980-5E727B81A46D}" srcId="{D15D14C8-D298-4276-B65A-5D8124316D87}" destId="{6155167C-8AE6-48F0-9945-08457F56EF7C}" srcOrd="1" destOrd="0" parTransId="{51D74C8F-2543-484A-89E0-C8C9B159CCC2}" sibTransId="{9FB4A75D-EC71-448B-8631-3099A2C27F5D}"/>
    <dgm:cxn modelId="{99B1F48B-23E9-48BD-9194-DAB7BAF4BE7E}" srcId="{018E5E6F-F23D-4750-B570-ADDB2479180C}" destId="{80F5A64B-73E1-4832-8416-D2ABBD8839B7}" srcOrd="0" destOrd="0" parTransId="{B97B58C9-2950-4301-9B54-A17A51031643}" sibTransId="{0D999D9E-FFB6-4A36-858F-D8AFD2FA7A5F}"/>
    <dgm:cxn modelId="{81E7C48F-98A8-4D96-8069-F214F46C5686}" type="presOf" srcId="{68F8AB61-D064-4567-9016-A4569B0B376D}" destId="{26CDE1BA-1050-4764-B338-31F8925C05DA}" srcOrd="0" destOrd="0" presId="urn:microsoft.com/office/officeart/2008/layout/LinedList"/>
    <dgm:cxn modelId="{65E8B6A2-DB8A-4A16-837E-D5E32A30A077}" type="presOf" srcId="{D15D14C8-D298-4276-B65A-5D8124316D87}" destId="{AEAB618B-AF34-4315-9C14-55109E66D42E}" srcOrd="0" destOrd="0" presId="urn:microsoft.com/office/officeart/2008/layout/LinedList"/>
    <dgm:cxn modelId="{D12EEFA3-27E3-4439-A6A9-35DB0CF8453E}" srcId="{D15D14C8-D298-4276-B65A-5D8124316D87}" destId="{9BE8C090-BBE8-4861-9CD5-E4B33CFB7677}" srcOrd="3" destOrd="0" parTransId="{DECC1436-0336-4D41-9A6D-F9C1511ABD0D}" sibTransId="{9DEB582E-D604-42FF-AA7F-6E4B7681361D}"/>
    <dgm:cxn modelId="{EB1CC5B0-0B30-463E-87F4-E3907B1985EC}" type="presOf" srcId="{6155167C-8AE6-48F0-9945-08457F56EF7C}" destId="{8CEEA3DA-1642-492A-A304-FBC5E20F404D}" srcOrd="0" destOrd="0" presId="urn:microsoft.com/office/officeart/2008/layout/LinedList"/>
    <dgm:cxn modelId="{252451B5-A1FC-40B7-8444-FCCF5A3FE613}" type="presOf" srcId="{018E5E6F-F23D-4750-B570-ADDB2479180C}" destId="{6A7D60AB-B257-4354-850D-A34D96541741}" srcOrd="0" destOrd="0" presId="urn:microsoft.com/office/officeart/2008/layout/LinedList"/>
    <dgm:cxn modelId="{941B67B7-DA7A-4CE3-90B0-FB6DA3EF62E1}" srcId="{0B78BA56-6627-4FC9-877B-FC4B66148C27}" destId="{68F8AB61-D064-4567-9016-A4569B0B376D}" srcOrd="0" destOrd="0" parTransId="{C62B1E9D-34B9-44E2-9F52-8433B015A420}" sibTransId="{5BC7BD69-3669-452F-9B01-FB0582A0D9BF}"/>
    <dgm:cxn modelId="{724584B9-CAF3-4A63-8DFF-84AB0FE0EF5B}" srcId="{D15D14C8-D298-4276-B65A-5D8124316D87}" destId="{018E5E6F-F23D-4750-B570-ADDB2479180C}" srcOrd="4" destOrd="0" parTransId="{D21E92CE-8FDB-4DF0-A992-1762374A678A}" sibTransId="{6052CFF2-45CB-47FA-A740-5A62495C741B}"/>
    <dgm:cxn modelId="{B4FFFEBE-786F-4CB0-8CB8-C75A32A4EA8C}" type="presOf" srcId="{9BE8C090-BBE8-4861-9CD5-E4B33CFB7677}" destId="{3C27135B-B7D6-4FB7-861A-17C06F69C806}" srcOrd="0" destOrd="0" presId="urn:microsoft.com/office/officeart/2008/layout/LinedList"/>
    <dgm:cxn modelId="{425D5CC9-D2D9-4974-9BE2-80346B357DB2}" type="presOf" srcId="{283F2176-7704-4F0E-A9E7-636DE32EA687}" destId="{61961C4A-E649-44BA-A050-7050CF85816E}" srcOrd="0" destOrd="0" presId="urn:microsoft.com/office/officeart/2008/layout/LinedList"/>
    <dgm:cxn modelId="{87D0B0CC-00AD-4524-93FE-7F616B56E424}" srcId="{D15D14C8-D298-4276-B65A-5D8124316D87}" destId="{42C9223B-419C-4E62-9436-EB0B6F56F136}" srcOrd="2" destOrd="0" parTransId="{6D176649-1D7A-48EE-ACCD-2EDEA8AE43DC}" sibTransId="{0E264F5E-41FF-4808-AEAF-A07F77C4344E}"/>
    <dgm:cxn modelId="{86DA72DD-E660-47C4-A681-AF638EF75612}" type="presOf" srcId="{5176387A-4C0C-49CD-8678-E6B187559F68}" destId="{446EE899-3519-4C33-ADA3-9D9D3D5E5BFF}" srcOrd="0" destOrd="0" presId="urn:microsoft.com/office/officeart/2008/layout/LinedList"/>
    <dgm:cxn modelId="{B5404FE8-7C3F-4C96-9CEB-BA1CB4179353}" type="presOf" srcId="{42C9223B-419C-4E62-9436-EB0B6F56F136}" destId="{207FD22E-E483-4D9C-B533-F7DB499972AD}" srcOrd="0" destOrd="0" presId="urn:microsoft.com/office/officeart/2008/layout/LinedList"/>
    <dgm:cxn modelId="{47C002FC-6A85-4043-A7A0-9B5566119DF2}" srcId="{D15D14C8-D298-4276-B65A-5D8124316D87}" destId="{0B78BA56-6627-4FC9-877B-FC4B66148C27}" srcOrd="0" destOrd="0" parTransId="{F4851D5B-3556-46A3-BEC2-3EF2F4B66E98}" sibTransId="{26A1F2F3-34EE-45E7-ACFD-B0CD495A2A8A}"/>
    <dgm:cxn modelId="{BE881EE4-CC7D-453E-ACB3-0B832A3940B4}" type="presParOf" srcId="{AEAB618B-AF34-4315-9C14-55109E66D42E}" destId="{DA84BAD7-30DC-4977-BD52-0012685368DB}" srcOrd="0" destOrd="0" presId="urn:microsoft.com/office/officeart/2008/layout/LinedList"/>
    <dgm:cxn modelId="{FFDAB8E2-2DFB-41D0-9130-43A0969A10A0}" type="presParOf" srcId="{AEAB618B-AF34-4315-9C14-55109E66D42E}" destId="{C9E77268-E8BC-41CB-B00F-8BC8E8115642}" srcOrd="1" destOrd="0" presId="urn:microsoft.com/office/officeart/2008/layout/LinedList"/>
    <dgm:cxn modelId="{506E06B8-9FC8-4F71-96BE-1C48E6DA48A1}" type="presParOf" srcId="{C9E77268-E8BC-41CB-B00F-8BC8E8115642}" destId="{FE19CB03-9AFB-4857-951A-6185307B0A58}" srcOrd="0" destOrd="0" presId="urn:microsoft.com/office/officeart/2008/layout/LinedList"/>
    <dgm:cxn modelId="{5B3B775F-4E93-4204-95F6-F8B3B8782ABA}" type="presParOf" srcId="{C9E77268-E8BC-41CB-B00F-8BC8E8115642}" destId="{5FF51D50-200A-4A26-ABB1-6637B1E6D064}" srcOrd="1" destOrd="0" presId="urn:microsoft.com/office/officeart/2008/layout/LinedList"/>
    <dgm:cxn modelId="{53D11FC3-3CE6-41A2-9CE2-59BE287B92D5}" type="presParOf" srcId="{5FF51D50-200A-4A26-ABB1-6637B1E6D064}" destId="{41C9FF4B-0650-4687-9BA0-2AF3E1F71680}" srcOrd="0" destOrd="0" presId="urn:microsoft.com/office/officeart/2008/layout/LinedList"/>
    <dgm:cxn modelId="{4D3100F6-ED6F-439C-8716-CB63384F54D1}" type="presParOf" srcId="{5FF51D50-200A-4A26-ABB1-6637B1E6D064}" destId="{87A6AF75-727A-4220-B0E7-B3B4B1FA0495}" srcOrd="1" destOrd="0" presId="urn:microsoft.com/office/officeart/2008/layout/LinedList"/>
    <dgm:cxn modelId="{5120A0BB-B80B-43FD-A825-2E047FC43D8B}" type="presParOf" srcId="{87A6AF75-727A-4220-B0E7-B3B4B1FA0495}" destId="{F2070CF6-F62B-4D06-A4F2-5FE2AFC65D41}" srcOrd="0" destOrd="0" presId="urn:microsoft.com/office/officeart/2008/layout/LinedList"/>
    <dgm:cxn modelId="{AB1C5255-EDE7-4028-BC68-9EB042C9D622}" type="presParOf" srcId="{87A6AF75-727A-4220-B0E7-B3B4B1FA0495}" destId="{26CDE1BA-1050-4764-B338-31F8925C05DA}" srcOrd="1" destOrd="0" presId="urn:microsoft.com/office/officeart/2008/layout/LinedList"/>
    <dgm:cxn modelId="{4E16B0BC-E0E8-4D44-B128-8DA362DD76B0}" type="presParOf" srcId="{87A6AF75-727A-4220-B0E7-B3B4B1FA0495}" destId="{BD91841E-9E0E-4622-B3DE-C31589FE95A5}" srcOrd="2" destOrd="0" presId="urn:microsoft.com/office/officeart/2008/layout/LinedList"/>
    <dgm:cxn modelId="{9E78486D-2CCF-4F71-BFAF-FC8B0F1E1F67}" type="presParOf" srcId="{5FF51D50-200A-4A26-ABB1-6637B1E6D064}" destId="{29AA120C-ADE7-4D0A-86AC-DB262DDC1795}" srcOrd="2" destOrd="0" presId="urn:microsoft.com/office/officeart/2008/layout/LinedList"/>
    <dgm:cxn modelId="{BF6D5E33-91C6-4FA5-9013-DFAE837E4CF4}" type="presParOf" srcId="{5FF51D50-200A-4A26-ABB1-6637B1E6D064}" destId="{833301E5-3D64-465E-A97D-5EE7401FFD1F}" srcOrd="3" destOrd="0" presId="urn:microsoft.com/office/officeart/2008/layout/LinedList"/>
    <dgm:cxn modelId="{AA8D5026-06CF-4EE6-AFFB-ECE93302B3F1}" type="presParOf" srcId="{AEAB618B-AF34-4315-9C14-55109E66D42E}" destId="{1A72802E-0781-4380-AA01-FDA80E793CDA}" srcOrd="2" destOrd="0" presId="urn:microsoft.com/office/officeart/2008/layout/LinedList"/>
    <dgm:cxn modelId="{C98E8FFA-A20D-4605-80CD-74F192877B29}" type="presParOf" srcId="{AEAB618B-AF34-4315-9C14-55109E66D42E}" destId="{7E0027F0-F283-4982-B250-6819A635E4D6}" srcOrd="3" destOrd="0" presId="urn:microsoft.com/office/officeart/2008/layout/LinedList"/>
    <dgm:cxn modelId="{B885672D-9C66-4D02-95B0-EE4CFDBE96EA}" type="presParOf" srcId="{7E0027F0-F283-4982-B250-6819A635E4D6}" destId="{8CEEA3DA-1642-492A-A304-FBC5E20F404D}" srcOrd="0" destOrd="0" presId="urn:microsoft.com/office/officeart/2008/layout/LinedList"/>
    <dgm:cxn modelId="{085D285C-6867-40BF-BFD8-7B3007AAA134}" type="presParOf" srcId="{7E0027F0-F283-4982-B250-6819A635E4D6}" destId="{32EA8345-8C06-4A36-8F6F-4C4983B80DA6}" srcOrd="1" destOrd="0" presId="urn:microsoft.com/office/officeart/2008/layout/LinedList"/>
    <dgm:cxn modelId="{28F6679D-46C1-4395-A738-2F7BB138AF3A}" type="presParOf" srcId="{32EA8345-8C06-4A36-8F6F-4C4983B80DA6}" destId="{739583D5-B07F-4203-BE33-A3D648412CE2}" srcOrd="0" destOrd="0" presId="urn:microsoft.com/office/officeart/2008/layout/LinedList"/>
    <dgm:cxn modelId="{302EACB0-44F8-4262-BC56-75F3A4F2C39E}" type="presParOf" srcId="{32EA8345-8C06-4A36-8F6F-4C4983B80DA6}" destId="{7FF961F3-8D0A-4F9E-9E7E-0BB4484A629F}" srcOrd="1" destOrd="0" presId="urn:microsoft.com/office/officeart/2008/layout/LinedList"/>
    <dgm:cxn modelId="{1157EF9B-3DB5-4349-909A-DED010FB1D7B}" type="presParOf" srcId="{7FF961F3-8D0A-4F9E-9E7E-0BB4484A629F}" destId="{1D89ED3A-2D11-4612-8006-4211BF393BC8}" srcOrd="0" destOrd="0" presId="urn:microsoft.com/office/officeart/2008/layout/LinedList"/>
    <dgm:cxn modelId="{B35DFFC2-2C5E-440B-8C79-2F36F608C8E4}" type="presParOf" srcId="{7FF961F3-8D0A-4F9E-9E7E-0BB4484A629F}" destId="{446EE899-3519-4C33-ADA3-9D9D3D5E5BFF}" srcOrd="1" destOrd="0" presId="urn:microsoft.com/office/officeart/2008/layout/LinedList"/>
    <dgm:cxn modelId="{C57CFF8C-EC3F-4A7D-82AA-461B30037B19}" type="presParOf" srcId="{7FF961F3-8D0A-4F9E-9E7E-0BB4484A629F}" destId="{17EAD4CF-E54E-4490-9100-AB9851FA6026}" srcOrd="2" destOrd="0" presId="urn:microsoft.com/office/officeart/2008/layout/LinedList"/>
    <dgm:cxn modelId="{16867CD9-8E95-424C-B51C-8EB541CE464E}" type="presParOf" srcId="{32EA8345-8C06-4A36-8F6F-4C4983B80DA6}" destId="{9046526F-CFA8-4050-9A7E-D1F088A69152}" srcOrd="2" destOrd="0" presId="urn:microsoft.com/office/officeart/2008/layout/LinedList"/>
    <dgm:cxn modelId="{15116577-8E0F-49FB-B68B-9D66FB9352B3}" type="presParOf" srcId="{32EA8345-8C06-4A36-8F6F-4C4983B80DA6}" destId="{7E2F1523-F29C-48AD-837F-1905060BBE03}" srcOrd="3" destOrd="0" presId="urn:microsoft.com/office/officeart/2008/layout/LinedList"/>
    <dgm:cxn modelId="{ABE5FA23-410A-4D6E-A3BE-358D1FCCB22F}" type="presParOf" srcId="{AEAB618B-AF34-4315-9C14-55109E66D42E}" destId="{2E42CB60-0184-4985-A0AF-A99FC46D2C7B}" srcOrd="4" destOrd="0" presId="urn:microsoft.com/office/officeart/2008/layout/LinedList"/>
    <dgm:cxn modelId="{B6577C91-B256-438C-9943-2C8B992B8C87}" type="presParOf" srcId="{AEAB618B-AF34-4315-9C14-55109E66D42E}" destId="{78F5DFB7-29E0-4785-BD25-4E39FF1AEA86}" srcOrd="5" destOrd="0" presId="urn:microsoft.com/office/officeart/2008/layout/LinedList"/>
    <dgm:cxn modelId="{5D5FE16F-72E8-41CC-989D-D25E166CA153}" type="presParOf" srcId="{78F5DFB7-29E0-4785-BD25-4E39FF1AEA86}" destId="{207FD22E-E483-4D9C-B533-F7DB499972AD}" srcOrd="0" destOrd="0" presId="urn:microsoft.com/office/officeart/2008/layout/LinedList"/>
    <dgm:cxn modelId="{9040212A-229E-4744-AB00-D4B4B6A30425}" type="presParOf" srcId="{78F5DFB7-29E0-4785-BD25-4E39FF1AEA86}" destId="{9811D1AF-C378-4BED-A7AE-9D9E6F8686C0}" srcOrd="1" destOrd="0" presId="urn:microsoft.com/office/officeart/2008/layout/LinedList"/>
    <dgm:cxn modelId="{97AEF7B4-0FAF-44BC-B6EA-C94E65AB8486}" type="presParOf" srcId="{9811D1AF-C378-4BED-A7AE-9D9E6F8686C0}" destId="{D5637601-E47E-42D4-A778-D762E2ACF9C8}" srcOrd="0" destOrd="0" presId="urn:microsoft.com/office/officeart/2008/layout/LinedList"/>
    <dgm:cxn modelId="{93BF0EF2-060B-4050-B432-92474FC44123}" type="presParOf" srcId="{9811D1AF-C378-4BED-A7AE-9D9E6F8686C0}" destId="{7FDF534F-7FBF-4D6C-A956-CCFE738DEA3F}" srcOrd="1" destOrd="0" presId="urn:microsoft.com/office/officeart/2008/layout/LinedList"/>
    <dgm:cxn modelId="{E545E566-AD8F-41B5-9972-E4882CBC761C}" type="presParOf" srcId="{7FDF534F-7FBF-4D6C-A956-CCFE738DEA3F}" destId="{43620ECC-325D-40D7-908B-F8E2908924A3}" srcOrd="0" destOrd="0" presId="urn:microsoft.com/office/officeart/2008/layout/LinedList"/>
    <dgm:cxn modelId="{F57C242B-C515-4A1C-A5E6-EDE2232463B6}" type="presParOf" srcId="{7FDF534F-7FBF-4D6C-A956-CCFE738DEA3F}" destId="{16946EFB-8443-46DB-9056-AE5C8E34F9BC}" srcOrd="1" destOrd="0" presId="urn:microsoft.com/office/officeart/2008/layout/LinedList"/>
    <dgm:cxn modelId="{AFA942BF-C75E-4B81-88A9-7FB7C183BD6C}" type="presParOf" srcId="{7FDF534F-7FBF-4D6C-A956-CCFE738DEA3F}" destId="{3B07AEFD-B3D4-4470-85F8-C4460981027D}" srcOrd="2" destOrd="0" presId="urn:microsoft.com/office/officeart/2008/layout/LinedList"/>
    <dgm:cxn modelId="{5931BB56-B15D-4C97-83FA-27D1134C9C49}" type="presParOf" srcId="{9811D1AF-C378-4BED-A7AE-9D9E6F8686C0}" destId="{513C73A4-3E82-4C64-8BC5-4EA8516C6C34}" srcOrd="2" destOrd="0" presId="urn:microsoft.com/office/officeart/2008/layout/LinedList"/>
    <dgm:cxn modelId="{862D61EB-BED5-4CEE-83C4-057E4C65D318}" type="presParOf" srcId="{9811D1AF-C378-4BED-A7AE-9D9E6F8686C0}" destId="{B55373AB-F140-4B53-9E44-AAD1B790DD24}" srcOrd="3" destOrd="0" presId="urn:microsoft.com/office/officeart/2008/layout/LinedList"/>
    <dgm:cxn modelId="{D6C4432F-6385-43DC-B8B8-7A7DC4C29059}" type="presParOf" srcId="{AEAB618B-AF34-4315-9C14-55109E66D42E}" destId="{D4C84C44-3520-40B2-BBB0-2689CEA3023A}" srcOrd="6" destOrd="0" presId="urn:microsoft.com/office/officeart/2008/layout/LinedList"/>
    <dgm:cxn modelId="{FFFA7EAD-530D-457C-A1A9-00C97DE3AE50}" type="presParOf" srcId="{AEAB618B-AF34-4315-9C14-55109E66D42E}" destId="{20081388-AFBC-48B1-85B8-DE4D4491CD16}" srcOrd="7" destOrd="0" presId="urn:microsoft.com/office/officeart/2008/layout/LinedList"/>
    <dgm:cxn modelId="{BC14110C-C4F8-4674-8AF4-F433906E6B1F}" type="presParOf" srcId="{20081388-AFBC-48B1-85B8-DE4D4491CD16}" destId="{3C27135B-B7D6-4FB7-861A-17C06F69C806}" srcOrd="0" destOrd="0" presId="urn:microsoft.com/office/officeart/2008/layout/LinedList"/>
    <dgm:cxn modelId="{5FB59ED9-5558-40CD-803A-0C9622E9659A}" type="presParOf" srcId="{20081388-AFBC-48B1-85B8-DE4D4491CD16}" destId="{DB3130D1-C82D-40E4-8AF4-FE9CBDC6B249}" srcOrd="1" destOrd="0" presId="urn:microsoft.com/office/officeart/2008/layout/LinedList"/>
    <dgm:cxn modelId="{4846F95A-CB8D-4A87-A69D-ABC9D885BF5A}" type="presParOf" srcId="{DB3130D1-C82D-40E4-8AF4-FE9CBDC6B249}" destId="{30FA4632-99BA-4991-960B-B4FD33A2AF55}" srcOrd="0" destOrd="0" presId="urn:microsoft.com/office/officeart/2008/layout/LinedList"/>
    <dgm:cxn modelId="{FD912CA9-83E2-4E38-A940-72504F797AE0}" type="presParOf" srcId="{DB3130D1-C82D-40E4-8AF4-FE9CBDC6B249}" destId="{37F3BC39-CD55-4C72-A1C9-A2E27910CBBE}" srcOrd="1" destOrd="0" presId="urn:microsoft.com/office/officeart/2008/layout/LinedList"/>
    <dgm:cxn modelId="{7C7927EB-305F-40AB-8404-DE68C7F6AA40}" type="presParOf" srcId="{37F3BC39-CD55-4C72-A1C9-A2E27910CBBE}" destId="{38533485-DCEF-47D2-B985-FDF20B2DED2B}" srcOrd="0" destOrd="0" presId="urn:microsoft.com/office/officeart/2008/layout/LinedList"/>
    <dgm:cxn modelId="{1F724C67-452A-443F-A144-F42506083D64}" type="presParOf" srcId="{37F3BC39-CD55-4C72-A1C9-A2E27910CBBE}" destId="{DF2EBB99-E5CE-45D8-BE6D-CB7C58038605}" srcOrd="1" destOrd="0" presId="urn:microsoft.com/office/officeart/2008/layout/LinedList"/>
    <dgm:cxn modelId="{0F11164C-23E8-47AA-AFE6-4C5FF86D813F}" type="presParOf" srcId="{37F3BC39-CD55-4C72-A1C9-A2E27910CBBE}" destId="{4B9200A8-F7E6-4DD3-A196-7981356E64D1}" srcOrd="2" destOrd="0" presId="urn:microsoft.com/office/officeart/2008/layout/LinedList"/>
    <dgm:cxn modelId="{4B6853AF-1096-44E7-864A-832FE1D4B08B}" type="presParOf" srcId="{DB3130D1-C82D-40E4-8AF4-FE9CBDC6B249}" destId="{B58EB5F8-72DE-45FC-9A2D-0F719811566F}" srcOrd="2" destOrd="0" presId="urn:microsoft.com/office/officeart/2008/layout/LinedList"/>
    <dgm:cxn modelId="{BFF26FEA-C2B0-41BC-BCA7-2D4B7B2CD584}" type="presParOf" srcId="{DB3130D1-C82D-40E4-8AF4-FE9CBDC6B249}" destId="{35A053DC-179F-4CBA-B94D-C3DAEC3997F0}" srcOrd="3" destOrd="0" presId="urn:microsoft.com/office/officeart/2008/layout/LinedList"/>
    <dgm:cxn modelId="{35A82279-6CA5-4FFE-A529-F4A2EDFDE29D}" type="presParOf" srcId="{AEAB618B-AF34-4315-9C14-55109E66D42E}" destId="{B0DA6012-A9F3-42C3-B5BF-E3F76410CBD9}" srcOrd="8" destOrd="0" presId="urn:microsoft.com/office/officeart/2008/layout/LinedList"/>
    <dgm:cxn modelId="{06093196-B8B6-431B-B0F9-3BD3EF9D4F94}" type="presParOf" srcId="{AEAB618B-AF34-4315-9C14-55109E66D42E}" destId="{33197D84-0149-43B3-A646-4C5A75FC28A7}" srcOrd="9" destOrd="0" presId="urn:microsoft.com/office/officeart/2008/layout/LinedList"/>
    <dgm:cxn modelId="{A93648FA-9F0B-4200-A93C-A200FBDB55F7}" type="presParOf" srcId="{33197D84-0149-43B3-A646-4C5A75FC28A7}" destId="{6A7D60AB-B257-4354-850D-A34D96541741}" srcOrd="0" destOrd="0" presId="urn:microsoft.com/office/officeart/2008/layout/LinedList"/>
    <dgm:cxn modelId="{88ECA9E8-2326-4CCC-804F-660420DD3A60}" type="presParOf" srcId="{33197D84-0149-43B3-A646-4C5A75FC28A7}" destId="{755E3920-07AB-43A8-90E4-D02EFFB1EF6B}" srcOrd="1" destOrd="0" presId="urn:microsoft.com/office/officeart/2008/layout/LinedList"/>
    <dgm:cxn modelId="{5BB0B0AE-A041-477F-8058-6596DA61AEAB}" type="presParOf" srcId="{755E3920-07AB-43A8-90E4-D02EFFB1EF6B}" destId="{5BA64E1C-CBA9-496C-A30D-A7ADB239CB7F}" srcOrd="0" destOrd="0" presId="urn:microsoft.com/office/officeart/2008/layout/LinedList"/>
    <dgm:cxn modelId="{F7985E86-B036-452D-89F8-86A2F827E323}" type="presParOf" srcId="{755E3920-07AB-43A8-90E4-D02EFFB1EF6B}" destId="{5F0A71DD-7BAF-4844-8B8D-DF1F2448FC2D}" srcOrd="1" destOrd="0" presId="urn:microsoft.com/office/officeart/2008/layout/LinedList"/>
    <dgm:cxn modelId="{F3835852-03A3-49C7-9F78-356871C29FB1}" type="presParOf" srcId="{5F0A71DD-7BAF-4844-8B8D-DF1F2448FC2D}" destId="{00A87258-4FE4-42A3-8DC4-27D084AF1325}" srcOrd="0" destOrd="0" presId="urn:microsoft.com/office/officeart/2008/layout/LinedList"/>
    <dgm:cxn modelId="{726F95C1-465A-46A8-B1CE-BDA69AB89E76}" type="presParOf" srcId="{5F0A71DD-7BAF-4844-8B8D-DF1F2448FC2D}" destId="{510A0499-F72C-48F6-8E12-D5F596E35315}" srcOrd="1" destOrd="0" presId="urn:microsoft.com/office/officeart/2008/layout/LinedList"/>
    <dgm:cxn modelId="{D210641D-FD93-442E-897D-4C16966917E8}" type="presParOf" srcId="{5F0A71DD-7BAF-4844-8B8D-DF1F2448FC2D}" destId="{7459EC76-CEEA-462B-9924-EEBB38218F60}" srcOrd="2" destOrd="0" presId="urn:microsoft.com/office/officeart/2008/layout/LinedList"/>
    <dgm:cxn modelId="{C45AAE1A-F1EB-4BE4-AA36-1EC5D0888F8A}" type="presParOf" srcId="{755E3920-07AB-43A8-90E4-D02EFFB1EF6B}" destId="{023B322F-1AE0-4F2D-AB71-836B46C379FB}" srcOrd="2" destOrd="0" presId="urn:microsoft.com/office/officeart/2008/layout/LinedList"/>
    <dgm:cxn modelId="{775DF528-72C8-4287-9326-2376BE0C8652}" type="presParOf" srcId="{755E3920-07AB-43A8-90E4-D02EFFB1EF6B}" destId="{F2FFD626-BB48-4856-8E65-1FBFF2FA3EDD}" srcOrd="3" destOrd="0" presId="urn:microsoft.com/office/officeart/2008/layout/LinedList"/>
    <dgm:cxn modelId="{2C846805-BCFF-4188-B869-28FCB4B9EB10}" type="presParOf" srcId="{AEAB618B-AF34-4315-9C14-55109E66D42E}" destId="{2C3E3F27-7CCC-4E28-832F-E7AAECFC0E06}" srcOrd="10" destOrd="0" presId="urn:microsoft.com/office/officeart/2008/layout/LinedList"/>
    <dgm:cxn modelId="{CF08CAC2-A0F2-485D-BDF2-3165A678C128}" type="presParOf" srcId="{AEAB618B-AF34-4315-9C14-55109E66D42E}" destId="{9473F5F0-B7D9-4E8F-8D9B-3D9B36B09F68}" srcOrd="11" destOrd="0" presId="urn:microsoft.com/office/officeart/2008/layout/LinedList"/>
    <dgm:cxn modelId="{9E28612A-5CEA-4A29-81E7-3333A3A874FE}" type="presParOf" srcId="{9473F5F0-B7D9-4E8F-8D9B-3D9B36B09F68}" destId="{61961C4A-E649-44BA-A050-7050CF85816E}" srcOrd="0" destOrd="0" presId="urn:microsoft.com/office/officeart/2008/layout/LinedList"/>
    <dgm:cxn modelId="{E8FDEE28-9B5A-49FD-A242-884219859D26}" type="presParOf" srcId="{9473F5F0-B7D9-4E8F-8D9B-3D9B36B09F68}" destId="{8CE822CA-9BB1-4B5D-B6C4-DE76811DB22B}" srcOrd="1" destOrd="0" presId="urn:microsoft.com/office/officeart/2008/layout/LinedList"/>
    <dgm:cxn modelId="{04DE239D-B1C4-44A4-81FE-D3DFF0463E05}" type="presParOf" srcId="{8CE822CA-9BB1-4B5D-B6C4-DE76811DB22B}" destId="{568BC085-B1AE-441A-AD47-39E84A716032}" srcOrd="0" destOrd="0" presId="urn:microsoft.com/office/officeart/2008/layout/LinedList"/>
    <dgm:cxn modelId="{A3778D37-4FA8-4D3A-BFF4-DA3A12CB0B5F}" type="presParOf" srcId="{8CE822CA-9BB1-4B5D-B6C4-DE76811DB22B}" destId="{F9DDB20D-60B4-449D-B311-80BDCE7B398F}" srcOrd="1" destOrd="0" presId="urn:microsoft.com/office/officeart/2008/layout/LinedList"/>
    <dgm:cxn modelId="{CAB579D2-41E6-4EBF-B6EA-F089006A9BF7}" type="presParOf" srcId="{F9DDB20D-60B4-449D-B311-80BDCE7B398F}" destId="{797FE516-E5EB-44F4-BE04-C8F257625A47}" srcOrd="0" destOrd="0" presId="urn:microsoft.com/office/officeart/2008/layout/LinedList"/>
    <dgm:cxn modelId="{9CD7D251-2000-497E-BBDC-BA186B907A9A}" type="presParOf" srcId="{F9DDB20D-60B4-449D-B311-80BDCE7B398F}" destId="{B7F56251-58E8-4EFC-918D-86D905186934}" srcOrd="1" destOrd="0" presId="urn:microsoft.com/office/officeart/2008/layout/LinedList"/>
    <dgm:cxn modelId="{19F73948-3938-413C-8F74-1A8F43E65915}" type="presParOf" srcId="{F9DDB20D-60B4-449D-B311-80BDCE7B398F}" destId="{4F608555-3097-4977-825B-0B1EF7C6EF96}" srcOrd="2" destOrd="0" presId="urn:microsoft.com/office/officeart/2008/layout/LinedList"/>
    <dgm:cxn modelId="{9858E609-21EC-4F84-9D9A-9321F4A398C5}" type="presParOf" srcId="{8CE822CA-9BB1-4B5D-B6C4-DE76811DB22B}" destId="{A05BBF4D-4227-4AF1-8F05-DAD155C99947}" srcOrd="2" destOrd="0" presId="urn:microsoft.com/office/officeart/2008/layout/LinedList"/>
    <dgm:cxn modelId="{0F0DEAEE-A99E-4759-A5DE-0632D98F5C1E}" type="presParOf" srcId="{8CE822CA-9BB1-4B5D-B6C4-DE76811DB22B}" destId="{F4341E19-8AC7-462C-B28C-7B796F02AD6B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E763C4-1626-4E91-B165-34432424F0AF}">
      <dsp:nvSpPr>
        <dsp:cNvPr id="0" name=""/>
        <dsp:cNvSpPr/>
      </dsp:nvSpPr>
      <dsp:spPr>
        <a:xfrm>
          <a:off x="4051" y="100426"/>
          <a:ext cx="1249427" cy="124942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7C1C4D-CE78-4EC5-9359-DD9DF2377D5D}">
      <dsp:nvSpPr>
        <dsp:cNvPr id="0" name=""/>
        <dsp:cNvSpPr/>
      </dsp:nvSpPr>
      <dsp:spPr>
        <a:xfrm>
          <a:off x="4051" y="1503211"/>
          <a:ext cx="3569791" cy="53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ZA" sz="3600" b="1" kern="1200"/>
            <a:t>Tools used</a:t>
          </a:r>
          <a:endParaRPr lang="en-US" sz="3600" kern="1200"/>
        </a:p>
      </dsp:txBody>
      <dsp:txXfrm>
        <a:off x="4051" y="1503211"/>
        <a:ext cx="3569791" cy="535468"/>
      </dsp:txXfrm>
    </dsp:sp>
    <dsp:sp modelId="{79002837-EF68-456A-ABF9-A8A1CD3C7C21}">
      <dsp:nvSpPr>
        <dsp:cNvPr id="0" name=""/>
        <dsp:cNvSpPr/>
      </dsp:nvSpPr>
      <dsp:spPr>
        <a:xfrm>
          <a:off x="4051" y="2110009"/>
          <a:ext cx="3569791" cy="15568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Anaconda (Jupiter Notebook)</a:t>
          </a:r>
        </a:p>
      </dsp:txBody>
      <dsp:txXfrm>
        <a:off x="4051" y="2110009"/>
        <a:ext cx="3569791" cy="1556892"/>
      </dsp:txXfrm>
    </dsp:sp>
    <dsp:sp modelId="{2DB7B1FF-C11E-42A0-8A98-0E4ED9733543}">
      <dsp:nvSpPr>
        <dsp:cNvPr id="0" name=""/>
        <dsp:cNvSpPr/>
      </dsp:nvSpPr>
      <dsp:spPr>
        <a:xfrm>
          <a:off x="4198556" y="100426"/>
          <a:ext cx="1249427" cy="124942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17EE15-D24C-479B-B357-F99BC5B5BC5D}">
      <dsp:nvSpPr>
        <dsp:cNvPr id="0" name=""/>
        <dsp:cNvSpPr/>
      </dsp:nvSpPr>
      <dsp:spPr>
        <a:xfrm>
          <a:off x="4198556" y="1503211"/>
          <a:ext cx="3569791" cy="5354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ZA" sz="3600" b="1" kern="1200"/>
            <a:t>Libraries Used</a:t>
          </a:r>
          <a:endParaRPr lang="en-US" sz="3600" kern="1200"/>
        </a:p>
      </dsp:txBody>
      <dsp:txXfrm>
        <a:off x="4198556" y="1503211"/>
        <a:ext cx="3569791" cy="535468"/>
      </dsp:txXfrm>
    </dsp:sp>
    <dsp:sp modelId="{4CB124D9-91D4-489F-B891-86A65FE3997C}">
      <dsp:nvSpPr>
        <dsp:cNvPr id="0" name=""/>
        <dsp:cNvSpPr/>
      </dsp:nvSpPr>
      <dsp:spPr>
        <a:xfrm>
          <a:off x="4198556" y="2110009"/>
          <a:ext cx="3569791" cy="15568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ZA" sz="1700" b="1" kern="1200"/>
            <a:t>- BeautifulSoup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ZA" sz="1700" b="1" kern="1200" dirty="0"/>
            <a:t>- Request and Json</a:t>
          </a:r>
          <a:endParaRPr lang="en-US" sz="1700" kern="1200" dirty="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ZA" sz="1700" b="1" kern="1200"/>
            <a:t>- Pandas</a:t>
          </a:r>
          <a:endParaRPr lang="en-US" sz="1700" kern="1200"/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ZA" sz="1700" b="1" kern="1200" dirty="0"/>
            <a:t>- Matplotlib and Seaborn</a:t>
          </a:r>
        </a:p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ZA" sz="1700" b="1" kern="1200" dirty="0"/>
            <a:t>-</a:t>
          </a:r>
          <a:r>
            <a:rPr lang="en-ZA" sz="1700" b="1" kern="1200" dirty="0" err="1"/>
            <a:t>Numpy</a:t>
          </a:r>
          <a:endParaRPr lang="en-US" sz="1700" kern="1200" dirty="0"/>
        </a:p>
      </dsp:txBody>
      <dsp:txXfrm>
        <a:off x="4198556" y="2110009"/>
        <a:ext cx="3569791" cy="15568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65949F-34EC-4776-855C-483EF4A0071D}">
      <dsp:nvSpPr>
        <dsp:cNvPr id="0" name=""/>
        <dsp:cNvSpPr/>
      </dsp:nvSpPr>
      <dsp:spPr>
        <a:xfrm>
          <a:off x="3184402" y="1288957"/>
          <a:ext cx="7018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01883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17031" y="1331014"/>
        <a:ext cx="36624" cy="7324"/>
      </dsp:txXfrm>
    </dsp:sp>
    <dsp:sp modelId="{F6D38857-4B9C-459B-85C9-16ECF1747E75}">
      <dsp:nvSpPr>
        <dsp:cNvPr id="0" name=""/>
        <dsp:cNvSpPr/>
      </dsp:nvSpPr>
      <dsp:spPr>
        <a:xfrm>
          <a:off x="1491" y="379263"/>
          <a:ext cx="3184710" cy="191082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053" tIns="163806" rIns="156053" bIns="16380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Removing missing or duplicate data.</a:t>
          </a:r>
          <a:endParaRPr lang="en-US" sz="2900" kern="1200" dirty="0"/>
        </a:p>
      </dsp:txBody>
      <dsp:txXfrm>
        <a:off x="1491" y="379263"/>
        <a:ext cx="3184710" cy="1910826"/>
      </dsp:txXfrm>
    </dsp:sp>
    <dsp:sp modelId="{0585C017-E759-4041-8F4A-5771DE468967}">
      <dsp:nvSpPr>
        <dsp:cNvPr id="0" name=""/>
        <dsp:cNvSpPr/>
      </dsp:nvSpPr>
      <dsp:spPr>
        <a:xfrm>
          <a:off x="1593847" y="2288290"/>
          <a:ext cx="3917193" cy="701883"/>
        </a:xfrm>
        <a:custGeom>
          <a:avLst/>
          <a:gdLst/>
          <a:ahLst/>
          <a:cxnLst/>
          <a:rect l="0" t="0" r="0" b="0"/>
          <a:pathLst>
            <a:path>
              <a:moveTo>
                <a:pt x="3917193" y="0"/>
              </a:moveTo>
              <a:lnTo>
                <a:pt x="3917193" y="368041"/>
              </a:lnTo>
              <a:lnTo>
                <a:pt x="0" y="368041"/>
              </a:lnTo>
              <a:lnTo>
                <a:pt x="0" y="70188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52816" y="2635569"/>
        <a:ext cx="199254" cy="7324"/>
      </dsp:txXfrm>
    </dsp:sp>
    <dsp:sp modelId="{9E4C265A-1296-48E5-AA84-71521055F450}">
      <dsp:nvSpPr>
        <dsp:cNvPr id="0" name=""/>
        <dsp:cNvSpPr/>
      </dsp:nvSpPr>
      <dsp:spPr>
        <a:xfrm>
          <a:off x="3918685" y="379263"/>
          <a:ext cx="3184710" cy="191082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053" tIns="163806" rIns="156053" bIns="16380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Converting price column to numerical values.</a:t>
          </a:r>
          <a:endParaRPr lang="en-US" sz="2900" kern="1200" dirty="0"/>
        </a:p>
      </dsp:txBody>
      <dsp:txXfrm>
        <a:off x="3918685" y="379263"/>
        <a:ext cx="3184710" cy="1910826"/>
      </dsp:txXfrm>
    </dsp:sp>
    <dsp:sp modelId="{C31A87FE-79BC-46F8-AD2E-998D34203731}">
      <dsp:nvSpPr>
        <dsp:cNvPr id="0" name=""/>
        <dsp:cNvSpPr/>
      </dsp:nvSpPr>
      <dsp:spPr>
        <a:xfrm>
          <a:off x="3184402" y="3932266"/>
          <a:ext cx="7018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01883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17031" y="3974324"/>
        <a:ext cx="36624" cy="7324"/>
      </dsp:txXfrm>
    </dsp:sp>
    <dsp:sp modelId="{89A99B18-2383-40BB-8E4B-E371AEC309C6}">
      <dsp:nvSpPr>
        <dsp:cNvPr id="0" name=""/>
        <dsp:cNvSpPr/>
      </dsp:nvSpPr>
      <dsp:spPr>
        <a:xfrm>
          <a:off x="1491" y="3022573"/>
          <a:ext cx="3184710" cy="191082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053" tIns="163806" rIns="156053" bIns="16380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Normalizing ratings.</a:t>
          </a:r>
          <a:endParaRPr lang="en-US" sz="2900" kern="1200" dirty="0"/>
        </a:p>
      </dsp:txBody>
      <dsp:txXfrm>
        <a:off x="1491" y="3022573"/>
        <a:ext cx="3184710" cy="1910826"/>
      </dsp:txXfrm>
    </dsp:sp>
    <dsp:sp modelId="{51AB5E2D-2FAE-49E0-9F33-027AF3C39593}">
      <dsp:nvSpPr>
        <dsp:cNvPr id="0" name=""/>
        <dsp:cNvSpPr/>
      </dsp:nvSpPr>
      <dsp:spPr>
        <a:xfrm>
          <a:off x="3918685" y="3022573"/>
          <a:ext cx="3184710" cy="191082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053" tIns="163806" rIns="156053" bIns="16380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Handle outliers. </a:t>
          </a:r>
          <a:endParaRPr lang="en-US" sz="2900" kern="1200" dirty="0"/>
        </a:p>
      </dsp:txBody>
      <dsp:txXfrm>
        <a:off x="3918685" y="3022573"/>
        <a:ext cx="3184710" cy="19108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1AD530-130A-4C7F-A3EC-5A589951DC32}">
      <dsp:nvSpPr>
        <dsp:cNvPr id="0" name=""/>
        <dsp:cNvSpPr/>
      </dsp:nvSpPr>
      <dsp:spPr>
        <a:xfrm>
          <a:off x="0" y="422169"/>
          <a:ext cx="6620255" cy="980533"/>
        </a:xfrm>
        <a:prstGeom prst="round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/>
            <a:t>df.isnull()</a:t>
          </a:r>
          <a:endParaRPr lang="en-US" sz="2300" kern="1200"/>
        </a:p>
      </dsp:txBody>
      <dsp:txXfrm>
        <a:off x="47866" y="470035"/>
        <a:ext cx="6524523" cy="884801"/>
      </dsp:txXfrm>
    </dsp:sp>
    <dsp:sp modelId="{6F3C5DEC-F2E0-44AF-8DB7-55F04E7087EA}">
      <dsp:nvSpPr>
        <dsp:cNvPr id="0" name=""/>
        <dsp:cNvSpPr/>
      </dsp:nvSpPr>
      <dsp:spPr>
        <a:xfrm>
          <a:off x="0" y="1468942"/>
          <a:ext cx="6620255" cy="980533"/>
        </a:xfrm>
        <a:prstGeom prst="roundRect">
          <a:avLst/>
        </a:prstGeom>
        <a:solidFill>
          <a:schemeClr val="accent1">
            <a:shade val="80000"/>
            <a:hueOff val="-214760"/>
            <a:satOff val="-7656"/>
            <a:lumOff val="1158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/>
            <a:t>df.duplicated()</a:t>
          </a:r>
          <a:endParaRPr lang="en-US" sz="2300" kern="1200"/>
        </a:p>
      </dsp:txBody>
      <dsp:txXfrm>
        <a:off x="47866" y="1516808"/>
        <a:ext cx="6524523" cy="884801"/>
      </dsp:txXfrm>
    </dsp:sp>
    <dsp:sp modelId="{64F11A03-4C4F-47C4-999D-2E89EA40ED5B}">
      <dsp:nvSpPr>
        <dsp:cNvPr id="0" name=""/>
        <dsp:cNvSpPr/>
      </dsp:nvSpPr>
      <dsp:spPr>
        <a:xfrm>
          <a:off x="0" y="2515716"/>
          <a:ext cx="6620255" cy="980533"/>
        </a:xfrm>
        <a:prstGeom prst="roundRect">
          <a:avLst/>
        </a:prstGeom>
        <a:solidFill>
          <a:schemeClr val="accent1">
            <a:shade val="80000"/>
            <a:hueOff val="-429520"/>
            <a:satOff val="-15312"/>
            <a:lumOff val="2316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df["ratings"] = df["Review count"].astype(str).str.extract(r"(\d+)").astype(int) </a:t>
          </a:r>
          <a:endParaRPr lang="en-US" sz="2300" kern="1200"/>
        </a:p>
      </dsp:txBody>
      <dsp:txXfrm>
        <a:off x="47866" y="2563582"/>
        <a:ext cx="6524523" cy="884801"/>
      </dsp:txXfrm>
    </dsp:sp>
    <dsp:sp modelId="{9CB3D67A-F667-4227-9628-F2BED0D11CE4}">
      <dsp:nvSpPr>
        <dsp:cNvPr id="0" name=""/>
        <dsp:cNvSpPr/>
      </dsp:nvSpPr>
      <dsp:spPr>
        <a:xfrm>
          <a:off x="0" y="3562489"/>
          <a:ext cx="6620255" cy="980533"/>
        </a:xfrm>
        <a:prstGeom prst="roundRect">
          <a:avLst/>
        </a:prstGeom>
        <a:solidFill>
          <a:schemeClr val="accent1">
            <a:shade val="80000"/>
            <a:hueOff val="-644280"/>
            <a:satOff val="-22968"/>
            <a:lumOff val="3474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df.drop(columns = [‘column: 0’])</a:t>
          </a:r>
          <a:endParaRPr lang="en-US" sz="2300" kern="1200"/>
        </a:p>
      </dsp:txBody>
      <dsp:txXfrm>
        <a:off x="47866" y="3610355"/>
        <a:ext cx="6524523" cy="88480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84BAD7-30DC-4977-BD52-0012685368DB}">
      <dsp:nvSpPr>
        <dsp:cNvPr id="0" name=""/>
        <dsp:cNvSpPr/>
      </dsp:nvSpPr>
      <dsp:spPr>
        <a:xfrm>
          <a:off x="0" y="2620"/>
          <a:ext cx="5504687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E19CB03-9AFB-4857-951A-6185307B0A58}">
      <dsp:nvSpPr>
        <dsp:cNvPr id="0" name=""/>
        <dsp:cNvSpPr/>
      </dsp:nvSpPr>
      <dsp:spPr>
        <a:xfrm>
          <a:off x="0" y="2620"/>
          <a:ext cx="1100937" cy="893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Focus on</a:t>
          </a:r>
        </a:p>
      </dsp:txBody>
      <dsp:txXfrm>
        <a:off x="0" y="2620"/>
        <a:ext cx="1100937" cy="893714"/>
      </dsp:txXfrm>
    </dsp:sp>
    <dsp:sp modelId="{26CDE1BA-1050-4764-B338-31F8925C05DA}">
      <dsp:nvSpPr>
        <dsp:cNvPr id="0" name=""/>
        <dsp:cNvSpPr/>
      </dsp:nvSpPr>
      <dsp:spPr>
        <a:xfrm>
          <a:off x="1183507" y="43204"/>
          <a:ext cx="4321180" cy="8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High-Value Products</a:t>
          </a:r>
        </a:p>
      </dsp:txBody>
      <dsp:txXfrm>
        <a:off x="1183507" y="43204"/>
        <a:ext cx="4321180" cy="811674"/>
      </dsp:txXfrm>
    </dsp:sp>
    <dsp:sp modelId="{29AA120C-ADE7-4D0A-86AC-DB262DDC1795}">
      <dsp:nvSpPr>
        <dsp:cNvPr id="0" name=""/>
        <dsp:cNvSpPr/>
      </dsp:nvSpPr>
      <dsp:spPr>
        <a:xfrm>
          <a:off x="1100937" y="854878"/>
          <a:ext cx="4403750" cy="0"/>
        </a:xfrm>
        <a:prstGeom prst="line">
          <a:avLst/>
        </a:pr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1A72802E-0781-4380-AA01-FDA80E793CDA}">
      <dsp:nvSpPr>
        <dsp:cNvPr id="0" name=""/>
        <dsp:cNvSpPr/>
      </dsp:nvSpPr>
      <dsp:spPr>
        <a:xfrm>
          <a:off x="0" y="896335"/>
          <a:ext cx="5504687" cy="0"/>
        </a:xfrm>
        <a:prstGeom prst="line">
          <a:avLst/>
        </a:prstGeom>
        <a:gradFill rotWithShape="0">
          <a:gsLst>
            <a:gs pos="0">
              <a:schemeClr val="accent5">
                <a:hueOff val="1675081"/>
                <a:satOff val="179"/>
                <a:lumOff val="-345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675081"/>
                <a:satOff val="179"/>
                <a:lumOff val="-345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675081"/>
                <a:satOff val="179"/>
                <a:lumOff val="-345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1675081"/>
              <a:satOff val="179"/>
              <a:lumOff val="-3451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CEEA3DA-1642-492A-A304-FBC5E20F404D}">
      <dsp:nvSpPr>
        <dsp:cNvPr id="0" name=""/>
        <dsp:cNvSpPr/>
      </dsp:nvSpPr>
      <dsp:spPr>
        <a:xfrm>
          <a:off x="0" y="896335"/>
          <a:ext cx="1100937" cy="893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Enhance</a:t>
          </a:r>
        </a:p>
      </dsp:txBody>
      <dsp:txXfrm>
        <a:off x="0" y="896335"/>
        <a:ext cx="1100937" cy="893714"/>
      </dsp:txXfrm>
    </dsp:sp>
    <dsp:sp modelId="{446EE899-3519-4C33-ADA3-9D9D3D5E5BFF}">
      <dsp:nvSpPr>
        <dsp:cNvPr id="0" name=""/>
        <dsp:cNvSpPr/>
      </dsp:nvSpPr>
      <dsp:spPr>
        <a:xfrm>
          <a:off x="1183507" y="936918"/>
          <a:ext cx="4321180" cy="8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Product Quality</a:t>
          </a:r>
        </a:p>
      </dsp:txBody>
      <dsp:txXfrm>
        <a:off x="1183507" y="936918"/>
        <a:ext cx="4321180" cy="811674"/>
      </dsp:txXfrm>
    </dsp:sp>
    <dsp:sp modelId="{9046526F-CFA8-4050-9A7E-D1F088A69152}">
      <dsp:nvSpPr>
        <dsp:cNvPr id="0" name=""/>
        <dsp:cNvSpPr/>
      </dsp:nvSpPr>
      <dsp:spPr>
        <a:xfrm>
          <a:off x="1100937" y="1748593"/>
          <a:ext cx="4403750" cy="0"/>
        </a:xfrm>
        <a:prstGeom prst="line">
          <a:avLst/>
        </a:pr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2E42CB60-0184-4985-A0AF-A99FC46D2C7B}">
      <dsp:nvSpPr>
        <dsp:cNvPr id="0" name=""/>
        <dsp:cNvSpPr/>
      </dsp:nvSpPr>
      <dsp:spPr>
        <a:xfrm>
          <a:off x="0" y="1790049"/>
          <a:ext cx="5504687" cy="0"/>
        </a:xfrm>
        <a:prstGeom prst="line">
          <a:avLst/>
        </a:prstGeom>
        <a:gradFill rotWithShape="0">
          <a:gsLst>
            <a:gs pos="0">
              <a:schemeClr val="accent5">
                <a:hueOff val="3350161"/>
                <a:satOff val="359"/>
                <a:lumOff val="-69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350161"/>
                <a:satOff val="359"/>
                <a:lumOff val="-69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350161"/>
                <a:satOff val="359"/>
                <a:lumOff val="-69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3350161"/>
              <a:satOff val="359"/>
              <a:lumOff val="-6902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07FD22E-E483-4D9C-B533-F7DB499972AD}">
      <dsp:nvSpPr>
        <dsp:cNvPr id="0" name=""/>
        <dsp:cNvSpPr/>
      </dsp:nvSpPr>
      <dsp:spPr>
        <a:xfrm>
          <a:off x="0" y="1790049"/>
          <a:ext cx="1100937" cy="893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0" y="1790049"/>
        <a:ext cx="1100937" cy="893714"/>
      </dsp:txXfrm>
    </dsp:sp>
    <dsp:sp modelId="{16946EFB-8443-46DB-9056-AE5C8E34F9BC}">
      <dsp:nvSpPr>
        <dsp:cNvPr id="0" name=""/>
        <dsp:cNvSpPr/>
      </dsp:nvSpPr>
      <dsp:spPr>
        <a:xfrm>
          <a:off x="1183507" y="1830633"/>
          <a:ext cx="4321180" cy="8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 dirty="0"/>
        </a:p>
      </dsp:txBody>
      <dsp:txXfrm>
        <a:off x="1183507" y="1830633"/>
        <a:ext cx="4321180" cy="811674"/>
      </dsp:txXfrm>
    </dsp:sp>
    <dsp:sp modelId="{513C73A4-3E82-4C64-8BC5-4EA8516C6C34}">
      <dsp:nvSpPr>
        <dsp:cNvPr id="0" name=""/>
        <dsp:cNvSpPr/>
      </dsp:nvSpPr>
      <dsp:spPr>
        <a:xfrm>
          <a:off x="1100937" y="2642307"/>
          <a:ext cx="4403750" cy="0"/>
        </a:xfrm>
        <a:prstGeom prst="line">
          <a:avLst/>
        </a:pr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D4C84C44-3520-40B2-BBB0-2689CEA3023A}">
      <dsp:nvSpPr>
        <dsp:cNvPr id="0" name=""/>
        <dsp:cNvSpPr/>
      </dsp:nvSpPr>
      <dsp:spPr>
        <a:xfrm>
          <a:off x="0" y="2683764"/>
          <a:ext cx="5504687" cy="0"/>
        </a:xfrm>
        <a:prstGeom prst="line">
          <a:avLst/>
        </a:prstGeom>
        <a:gradFill rotWithShape="0">
          <a:gsLst>
            <a:gs pos="0">
              <a:schemeClr val="accent5">
                <a:hueOff val="5025242"/>
                <a:satOff val="538"/>
                <a:lumOff val="-1035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5025242"/>
                <a:satOff val="538"/>
                <a:lumOff val="-1035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5025242"/>
                <a:satOff val="538"/>
                <a:lumOff val="-1035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5025242"/>
              <a:satOff val="538"/>
              <a:lumOff val="-10354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C27135B-B7D6-4FB7-861A-17C06F69C806}">
      <dsp:nvSpPr>
        <dsp:cNvPr id="0" name=""/>
        <dsp:cNvSpPr/>
      </dsp:nvSpPr>
      <dsp:spPr>
        <a:xfrm>
          <a:off x="0" y="2683764"/>
          <a:ext cx="1100937" cy="893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Leverage</a:t>
          </a:r>
        </a:p>
      </dsp:txBody>
      <dsp:txXfrm>
        <a:off x="0" y="2683764"/>
        <a:ext cx="1100937" cy="893714"/>
      </dsp:txXfrm>
    </dsp:sp>
    <dsp:sp modelId="{DF2EBB99-E5CE-45D8-BE6D-CB7C58038605}">
      <dsp:nvSpPr>
        <dsp:cNvPr id="0" name=""/>
        <dsp:cNvSpPr/>
      </dsp:nvSpPr>
      <dsp:spPr>
        <a:xfrm>
          <a:off x="1183507" y="2724347"/>
          <a:ext cx="4321180" cy="8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Customer Feedback</a:t>
          </a:r>
        </a:p>
      </dsp:txBody>
      <dsp:txXfrm>
        <a:off x="1183507" y="2724347"/>
        <a:ext cx="4321180" cy="811674"/>
      </dsp:txXfrm>
    </dsp:sp>
    <dsp:sp modelId="{B58EB5F8-72DE-45FC-9A2D-0F719811566F}">
      <dsp:nvSpPr>
        <dsp:cNvPr id="0" name=""/>
        <dsp:cNvSpPr/>
      </dsp:nvSpPr>
      <dsp:spPr>
        <a:xfrm>
          <a:off x="1100937" y="3536021"/>
          <a:ext cx="4403750" cy="0"/>
        </a:xfrm>
        <a:prstGeom prst="line">
          <a:avLst/>
        </a:pr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B0DA6012-A9F3-42C3-B5BF-E3F76410CBD9}">
      <dsp:nvSpPr>
        <dsp:cNvPr id="0" name=""/>
        <dsp:cNvSpPr/>
      </dsp:nvSpPr>
      <dsp:spPr>
        <a:xfrm>
          <a:off x="0" y="3577478"/>
          <a:ext cx="5504687" cy="0"/>
        </a:xfrm>
        <a:prstGeom prst="line">
          <a:avLst/>
        </a:prstGeom>
        <a:gradFill rotWithShape="0">
          <a:gsLst>
            <a:gs pos="0">
              <a:schemeClr val="accent5">
                <a:hueOff val="6700322"/>
                <a:satOff val="718"/>
                <a:lumOff val="-13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6700322"/>
                <a:satOff val="718"/>
                <a:lumOff val="-13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6700322"/>
                <a:satOff val="718"/>
                <a:lumOff val="-13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6700322"/>
              <a:satOff val="718"/>
              <a:lumOff val="-13805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A7D60AB-B257-4354-850D-A34D96541741}">
      <dsp:nvSpPr>
        <dsp:cNvPr id="0" name=""/>
        <dsp:cNvSpPr/>
      </dsp:nvSpPr>
      <dsp:spPr>
        <a:xfrm>
          <a:off x="0" y="3577478"/>
          <a:ext cx="1100937" cy="893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Optimize</a:t>
          </a:r>
        </a:p>
      </dsp:txBody>
      <dsp:txXfrm>
        <a:off x="0" y="3577478"/>
        <a:ext cx="1100937" cy="893714"/>
      </dsp:txXfrm>
    </dsp:sp>
    <dsp:sp modelId="{510A0499-F72C-48F6-8E12-D5F596E35315}">
      <dsp:nvSpPr>
        <dsp:cNvPr id="0" name=""/>
        <dsp:cNvSpPr/>
      </dsp:nvSpPr>
      <dsp:spPr>
        <a:xfrm>
          <a:off x="1183507" y="3618062"/>
          <a:ext cx="4321180" cy="8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Pricing Strategy</a:t>
          </a:r>
        </a:p>
      </dsp:txBody>
      <dsp:txXfrm>
        <a:off x="1183507" y="3618062"/>
        <a:ext cx="4321180" cy="811674"/>
      </dsp:txXfrm>
    </dsp:sp>
    <dsp:sp modelId="{023B322F-1AE0-4F2D-AB71-836B46C379FB}">
      <dsp:nvSpPr>
        <dsp:cNvPr id="0" name=""/>
        <dsp:cNvSpPr/>
      </dsp:nvSpPr>
      <dsp:spPr>
        <a:xfrm>
          <a:off x="1100937" y="4429736"/>
          <a:ext cx="4403750" cy="0"/>
        </a:xfrm>
        <a:prstGeom prst="line">
          <a:avLst/>
        </a:pr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  <dsp:sp modelId="{2C3E3F27-7CCC-4E28-832F-E7AAECFC0E06}">
      <dsp:nvSpPr>
        <dsp:cNvPr id="0" name=""/>
        <dsp:cNvSpPr/>
      </dsp:nvSpPr>
      <dsp:spPr>
        <a:xfrm>
          <a:off x="0" y="4471192"/>
          <a:ext cx="5504687" cy="0"/>
        </a:xfrm>
        <a:prstGeom prst="line">
          <a:avLst/>
        </a:prstGeom>
        <a:gradFill rotWithShape="0">
          <a:gsLst>
            <a:gs pos="0">
              <a:schemeClr val="accent5">
                <a:hueOff val="8375403"/>
                <a:satOff val="897"/>
                <a:lumOff val="-1725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8375403"/>
                <a:satOff val="897"/>
                <a:lumOff val="-1725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8375403"/>
                <a:satOff val="897"/>
                <a:lumOff val="-1725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8375403"/>
              <a:satOff val="897"/>
              <a:lumOff val="-17256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1961C4A-E649-44BA-A050-7050CF85816E}">
      <dsp:nvSpPr>
        <dsp:cNvPr id="0" name=""/>
        <dsp:cNvSpPr/>
      </dsp:nvSpPr>
      <dsp:spPr>
        <a:xfrm>
          <a:off x="0" y="4471192"/>
          <a:ext cx="1100937" cy="893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Improve</a:t>
          </a:r>
        </a:p>
      </dsp:txBody>
      <dsp:txXfrm>
        <a:off x="0" y="4471192"/>
        <a:ext cx="1100937" cy="893714"/>
      </dsp:txXfrm>
    </dsp:sp>
    <dsp:sp modelId="{B7F56251-58E8-4EFC-918D-86D905186934}">
      <dsp:nvSpPr>
        <dsp:cNvPr id="0" name=""/>
        <dsp:cNvSpPr/>
      </dsp:nvSpPr>
      <dsp:spPr>
        <a:xfrm>
          <a:off x="1183507" y="4511776"/>
          <a:ext cx="4321180" cy="8116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Shipment Duration</a:t>
          </a:r>
        </a:p>
      </dsp:txBody>
      <dsp:txXfrm>
        <a:off x="1183507" y="4511776"/>
        <a:ext cx="4321180" cy="811674"/>
      </dsp:txXfrm>
    </dsp:sp>
    <dsp:sp modelId="{A05BBF4D-4227-4AF1-8F05-DAD155C99947}">
      <dsp:nvSpPr>
        <dsp:cNvPr id="0" name=""/>
        <dsp:cNvSpPr/>
      </dsp:nvSpPr>
      <dsp:spPr>
        <a:xfrm>
          <a:off x="1100937" y="5323450"/>
          <a:ext cx="4403750" cy="0"/>
        </a:xfrm>
        <a:prstGeom prst="line">
          <a:avLst/>
        </a:prstGeom>
        <a:noFill/>
        <a:ln w="12700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069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95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401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64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937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92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15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13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25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003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71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148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github.com/PrideNgomane/E-commence-Data-Analysis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fr/puzzle-pi%C3%A8ces-essayage-param%C3%A8tre-305529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hyperlink" Target="https://zh.wikipedia.org/wiki/Jupyter" TargetMode="External"/><Relationship Id="rId7" Type="http://schemas.openxmlformats.org/officeDocument/2006/relationships/diagramLayout" Target="../diagrams/layou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hyperlink" Target="https://codewith.mu/es/tutorials/1.1/" TargetMode="External"/><Relationship Id="rId10" Type="http://schemas.microsoft.com/office/2007/relationships/diagramDrawing" Target="../diagrams/drawing1.xml"/><Relationship Id="rId4" Type="http://schemas.openxmlformats.org/officeDocument/2006/relationships/image" Target="../media/image3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researchleap.com/understanding-statistical-analysis-a-beginners-guide-to-data-interpretation/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Computer Servers">
            <a:extLst>
              <a:ext uri="{FF2B5EF4-FFF2-40B4-BE49-F238E27FC236}">
                <a16:creationId xmlns:a16="http://schemas.microsoft.com/office/drawing/2014/main" id="{C742FA57-7B9D-C7F1-4EF4-D6C8C7812D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58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08F7DC-CA28-4ACE-AF79-D7E98ED1B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AB20218-A500-457C-B65C-F3D198B1F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524" y="0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29547C-4659-119C-6A99-B95D1C820F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8686796" cy="2334247"/>
          </a:xfrm>
        </p:spPr>
        <p:txBody>
          <a:bodyPr anchor="t">
            <a:normAutofit/>
          </a:bodyPr>
          <a:lstStyle/>
          <a:p>
            <a:r>
              <a:rPr lang="en-ZA" dirty="0">
                <a:solidFill>
                  <a:srgbClr val="FFFFFF"/>
                </a:solidFill>
              </a:rPr>
              <a:t>E-commence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063599-5F37-A1C3-E720-FBB08C125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870" y="3552826"/>
            <a:ext cx="8720710" cy="2653653"/>
          </a:xfrm>
        </p:spPr>
        <p:txBody>
          <a:bodyPr anchor="t">
            <a:normAutofit/>
          </a:bodyPr>
          <a:lstStyle/>
          <a:p>
            <a:r>
              <a:rPr lang="en-ZA" dirty="0">
                <a:solidFill>
                  <a:srgbClr val="FFFFFF"/>
                </a:solidFill>
              </a:rPr>
              <a:t>Future Data Analysts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8686800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D7762B-7F8D-C15A-31FE-5F106BFFABB4}"/>
              </a:ext>
            </a:extLst>
          </p:cNvPr>
          <p:cNvSpPr txBox="1"/>
          <p:nvPr/>
        </p:nvSpPr>
        <p:spPr>
          <a:xfrm>
            <a:off x="7527110" y="6347573"/>
            <a:ext cx="6068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 err="1">
                <a:hlinkClick r:id="rId5"/>
              </a:rPr>
              <a:t>PrideNgomane</a:t>
            </a:r>
            <a:r>
              <a:rPr lang="en-ZA" dirty="0">
                <a:hlinkClick r:id="rId5"/>
              </a:rPr>
              <a:t>/E-commence-Data-Analysis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89920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75EAFFD-4A47-DD53-4F76-BD457E18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9C80C6-74F2-962B-8644-292095CDB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200400" cy="2432304"/>
          </a:xfrm>
        </p:spPr>
        <p:txBody>
          <a:bodyPr anchor="b">
            <a:normAutofit/>
          </a:bodyPr>
          <a:lstStyle/>
          <a:p>
            <a:r>
              <a:rPr lang="en-ZA" sz="4000" dirty="0"/>
              <a:t>Conclusion</a:t>
            </a:r>
          </a:p>
        </p:txBody>
      </p:sp>
      <p:sp>
        <p:nvSpPr>
          <p:cNvPr id="18" name="Freeform: Shape 14">
            <a:extLst>
              <a:ext uri="{FF2B5EF4-FFF2-40B4-BE49-F238E27FC236}">
                <a16:creationId xmlns:a16="http://schemas.microsoft.com/office/drawing/2014/main" id="{7CC1FECC-9CA4-341C-7E20-4728C5147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CBF2B-FA50-0DFB-826D-EC986A6C6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3538728"/>
            <a:ext cx="3200400" cy="28163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i="1" dirty="0"/>
              <a:t>Implementing these insights and recommendations will enhance market positioning, improve customer satisfaction, and drive sales growth in the e-commerce landscape.</a:t>
            </a:r>
            <a:endParaRPr lang="en-ZA" b="1" i="1" dirty="0"/>
          </a:p>
        </p:txBody>
      </p:sp>
      <p:pic>
        <p:nvPicPr>
          <p:cNvPr id="5" name="Picture 4" descr="A group of green puzzle pieces&#10;&#10;AI-generated content may be incorrect.">
            <a:extLst>
              <a:ext uri="{FF2B5EF4-FFF2-40B4-BE49-F238E27FC236}">
                <a16:creationId xmlns:a16="http://schemas.microsoft.com/office/drawing/2014/main" id="{EEE976C1-49B8-7EE5-87EC-1D22CC380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5034" b="-1"/>
          <a:stretch/>
        </p:blipFill>
        <p:spPr>
          <a:xfrm>
            <a:off x="4136609" y="970929"/>
            <a:ext cx="7534183" cy="53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21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9E814F-7E8B-5220-12ED-9D411726B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8" y="841283"/>
            <a:ext cx="3465681" cy="29164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Thank you….</a:t>
            </a:r>
          </a:p>
        </p:txBody>
      </p:sp>
      <p:pic>
        <p:nvPicPr>
          <p:cNvPr id="22" name="Graphic 21" descr="Handshake">
            <a:extLst>
              <a:ext uri="{FF2B5EF4-FFF2-40B4-BE49-F238E27FC236}">
                <a16:creationId xmlns:a16="http://schemas.microsoft.com/office/drawing/2014/main" id="{88133200-4A5C-8F6D-866B-4D92306D1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91229" y="751093"/>
            <a:ext cx="5254670" cy="5254670"/>
          </a:xfrm>
          <a:prstGeom prst="rect">
            <a:avLst/>
          </a:pr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1F0C179-4DBF-6AB9-CD0B-9224A0C88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6300216"/>
            <a:ext cx="11165482" cy="45719"/>
          </a:xfrm>
          <a:custGeom>
            <a:avLst/>
            <a:gdLst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5021183 w 11165482"/>
              <a:gd name="connsiteY2" fmla="*/ 0 h 45719"/>
              <a:gd name="connsiteX3" fmla="*/ 6144299 w 11165482"/>
              <a:gd name="connsiteY3" fmla="*/ 0 h 45719"/>
              <a:gd name="connsiteX4" fmla="*/ 8715708 w 11165482"/>
              <a:gd name="connsiteY4" fmla="*/ 0 h 45719"/>
              <a:gd name="connsiteX5" fmla="*/ 11165482 w 11165482"/>
              <a:gd name="connsiteY5" fmla="*/ 0 h 45719"/>
              <a:gd name="connsiteX6" fmla="*/ 11165482 w 11165482"/>
              <a:gd name="connsiteY6" fmla="*/ 45719 h 45719"/>
              <a:gd name="connsiteX7" fmla="*/ 8715708 w 11165482"/>
              <a:gd name="connsiteY7" fmla="*/ 45719 h 45719"/>
              <a:gd name="connsiteX8" fmla="*/ 6144299 w 11165482"/>
              <a:gd name="connsiteY8" fmla="*/ 45719 h 45719"/>
              <a:gd name="connsiteX9" fmla="*/ 5021183 w 11165482"/>
              <a:gd name="connsiteY9" fmla="*/ 45719 h 45719"/>
              <a:gd name="connsiteX10" fmla="*/ 3694525 w 11165482"/>
              <a:gd name="connsiteY10" fmla="*/ 45719 h 45719"/>
              <a:gd name="connsiteX11" fmla="*/ 0 w 11165482"/>
              <a:gd name="connsiteY11" fmla="*/ 45719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3694525 w 11165482"/>
              <a:gd name="connsiteY9" fmla="*/ 45719 h 45719"/>
              <a:gd name="connsiteX10" fmla="*/ 0 w 11165482"/>
              <a:gd name="connsiteY10" fmla="*/ 45719 h 45719"/>
              <a:gd name="connsiteX11" fmla="*/ 0 w 11165482"/>
              <a:gd name="connsiteY11" fmla="*/ 0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0 w 11165482"/>
              <a:gd name="connsiteY9" fmla="*/ 45719 h 45719"/>
              <a:gd name="connsiteX10" fmla="*/ 0 w 11165482"/>
              <a:gd name="connsiteY10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6144299 w 11165482"/>
              <a:gd name="connsiteY6" fmla="*/ 45719 h 45719"/>
              <a:gd name="connsiteX7" fmla="*/ 5021183 w 11165482"/>
              <a:gd name="connsiteY7" fmla="*/ 45719 h 45719"/>
              <a:gd name="connsiteX8" fmla="*/ 0 w 11165482"/>
              <a:gd name="connsiteY8" fmla="*/ 45719 h 45719"/>
              <a:gd name="connsiteX9" fmla="*/ 0 w 11165482"/>
              <a:gd name="connsiteY9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5021183 w 11165482"/>
              <a:gd name="connsiteY6" fmla="*/ 45719 h 45719"/>
              <a:gd name="connsiteX7" fmla="*/ 0 w 11165482"/>
              <a:gd name="connsiteY7" fmla="*/ 45719 h 45719"/>
              <a:gd name="connsiteX8" fmla="*/ 0 w 11165482"/>
              <a:gd name="connsiteY8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5021183 w 11165482"/>
              <a:gd name="connsiteY5" fmla="*/ 45719 h 45719"/>
              <a:gd name="connsiteX6" fmla="*/ 0 w 11165482"/>
              <a:gd name="connsiteY6" fmla="*/ 45719 h 45719"/>
              <a:gd name="connsiteX7" fmla="*/ 0 w 11165482"/>
              <a:gd name="connsiteY7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0 w 11165482"/>
              <a:gd name="connsiteY5" fmla="*/ 45719 h 45719"/>
              <a:gd name="connsiteX6" fmla="*/ 0 w 11165482"/>
              <a:gd name="connsiteY6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0 w 11165482"/>
              <a:gd name="connsiteY4" fmla="*/ 45719 h 45719"/>
              <a:gd name="connsiteX5" fmla="*/ 0 w 11165482"/>
              <a:gd name="connsiteY5" fmla="*/ 0 h 45719"/>
              <a:gd name="connsiteX0" fmla="*/ 0 w 11165482"/>
              <a:gd name="connsiteY0" fmla="*/ 0 h 45719"/>
              <a:gd name="connsiteX1" fmla="*/ 11165482 w 11165482"/>
              <a:gd name="connsiteY1" fmla="*/ 0 h 45719"/>
              <a:gd name="connsiteX2" fmla="*/ 11165482 w 11165482"/>
              <a:gd name="connsiteY2" fmla="*/ 45719 h 45719"/>
              <a:gd name="connsiteX3" fmla="*/ 0 w 11165482"/>
              <a:gd name="connsiteY3" fmla="*/ 45719 h 45719"/>
              <a:gd name="connsiteX4" fmla="*/ 0 w 11165482"/>
              <a:gd name="connsiteY4" fmla="*/ 0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65482" h="45719">
                <a:moveTo>
                  <a:pt x="0" y="0"/>
                </a:moveTo>
                <a:lnTo>
                  <a:pt x="11165482" y="0"/>
                </a:lnTo>
                <a:lnTo>
                  <a:pt x="11165482" y="45719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93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EE42DCE-4A4F-44C4-84E5-261B3BEEF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6D2033-A9E7-C32B-7E21-269B920F3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en-ZA" dirty="0"/>
              <a:t>Introduction to Web-Scraping Presentation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6C8F56F-DFA1-4C0D-A403-803478FC2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Picture 9" descr="A logo with orange and grey circles&#10;&#10;AI-generated content may be incorrect.">
            <a:extLst>
              <a:ext uri="{FF2B5EF4-FFF2-40B4-BE49-F238E27FC236}">
                <a16:creationId xmlns:a16="http://schemas.microsoft.com/office/drawing/2014/main" id="{56C082B3-E354-EB50-BE1B-2131C379A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23238" y="2578608"/>
            <a:ext cx="1561212" cy="1810101"/>
          </a:xfrm>
          <a:prstGeom prst="rect">
            <a:avLst/>
          </a:prstGeom>
        </p:spPr>
      </p:pic>
      <p:pic>
        <p:nvPicPr>
          <p:cNvPr id="19" name="Picture 18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E2A45BB5-BA61-311E-390F-89F2B8F846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95888" y="4542907"/>
            <a:ext cx="2815911" cy="1807002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6CDC90D-EBF6-2833-53A2-14F63D34A69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5281311"/>
              </p:ext>
            </p:extLst>
          </p:nvPr>
        </p:nvGraphicFramePr>
        <p:xfrm>
          <a:off x="3904488" y="2578608"/>
          <a:ext cx="7772400" cy="376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470275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83AC883F-69DD-D349-B469-8CDE2139F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F6676-FED5-D8FD-3B4A-6643228B6D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032504" cy="2121408"/>
          </a:xfrm>
        </p:spPr>
        <p:txBody>
          <a:bodyPr>
            <a:normAutofit/>
          </a:bodyPr>
          <a:lstStyle/>
          <a:p>
            <a:r>
              <a:rPr lang="en-ZA" sz="4000"/>
              <a:t>Phase 1: Web Scraping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B0749EA-BE79-9EB1-B769-385489D4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03336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E5913DE-5FC3-6E84-57B7-19B2096A5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6630" y="612648"/>
            <a:ext cx="6592824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Graphic 37" descr="Laptop Secure">
            <a:extLst>
              <a:ext uri="{FF2B5EF4-FFF2-40B4-BE49-F238E27FC236}">
                <a16:creationId xmlns:a16="http://schemas.microsoft.com/office/drawing/2014/main" id="{7D07F746-26AC-33C3-DE67-AD4AFA35B2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7869" y="3511363"/>
            <a:ext cx="2834640" cy="2834640"/>
          </a:xfrm>
          <a:prstGeom prst="rect">
            <a:avLst/>
          </a:prstGeom>
        </p:spPr>
      </p:pic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AC65387D-C2FA-6FBC-1B3E-78C47BAF8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4920" y="1033272"/>
            <a:ext cx="6592824" cy="5312664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GB" b="1" dirty="0"/>
              <a:t>1. What is Web-Scraping?</a:t>
            </a:r>
          </a:p>
          <a:p>
            <a:pPr>
              <a:buNone/>
            </a:pPr>
            <a:r>
              <a:rPr lang="en-GB" b="1" dirty="0"/>
              <a:t>2. Why Web-Scraping?</a:t>
            </a:r>
          </a:p>
          <a:p>
            <a:pPr>
              <a:buNone/>
            </a:pPr>
            <a:r>
              <a:rPr lang="en-GB" b="1" dirty="0"/>
              <a:t>3. </a:t>
            </a:r>
            <a:r>
              <a:rPr lang="en-GB" b="1" i="1" u="sng" dirty="0"/>
              <a:t>Selected data to </a:t>
            </a:r>
            <a:r>
              <a:rPr lang="en-GB" b="1" i="1" u="sng" dirty="0" err="1"/>
              <a:t>analyze</a:t>
            </a:r>
            <a:endParaRPr lang="en-GB" b="1" i="1" u="sng" dirty="0"/>
          </a:p>
          <a:p>
            <a:pPr>
              <a:buFont typeface="Wingdings" panose="05000000000000000000" pitchFamily="2" charset="2"/>
              <a:buChar char="q"/>
            </a:pPr>
            <a:r>
              <a:rPr lang="en-GB" i="1" dirty="0"/>
              <a:t>Title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i="1" dirty="0"/>
              <a:t>Price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i="1" dirty="0"/>
              <a:t>Rating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i="1" dirty="0"/>
              <a:t>Availability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i="1" dirty="0"/>
              <a:t>Review counts</a:t>
            </a:r>
          </a:p>
          <a:p>
            <a:pPr marL="0" indent="0">
              <a:buNone/>
            </a:pPr>
            <a:endParaRPr lang="en-ZA" dirty="0"/>
          </a:p>
          <a:p>
            <a:pPr>
              <a:buNone/>
            </a:pPr>
            <a:r>
              <a:rPr lang="en-GB" b="1" dirty="0"/>
              <a:t>4. Tools and Technologies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b="1" dirty="0"/>
              <a:t>Requests</a:t>
            </a:r>
            <a:r>
              <a:rPr lang="en-GB" dirty="0"/>
              <a:t>: Fetches HTML content.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b="1" dirty="0" err="1"/>
              <a:t>BeautifulSoup</a:t>
            </a:r>
            <a:r>
              <a:rPr lang="en-GB" dirty="0"/>
              <a:t>: Parses and extracts data</a:t>
            </a:r>
          </a:p>
          <a:p>
            <a:pPr marL="0" indent="0">
              <a:buNone/>
            </a:pP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64260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6D16C4DE-5FF1-8D34-BBA1-FC43F3155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C9C3D8-40EB-6CBE-E4E4-026EBFA44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520440" cy="177393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ZA" sz="3700"/>
              <a:t>Phase 2: Data Cleaning using Pandas lib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6695334-1C63-71B0-DABC-EFEFD76F1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3422011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FAFCE06-D968-1CC9-52AA-715CC0341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612648"/>
            <a:ext cx="7104888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72EDE89-06F0-D2CF-E0BD-FE6C8EB93A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4161863"/>
              </p:ext>
            </p:extLst>
          </p:nvPr>
        </p:nvGraphicFramePr>
        <p:xfrm>
          <a:off x="4572000" y="1033272"/>
          <a:ext cx="7104888" cy="5312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9550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817D949E-564D-4503-A64E-D22FA3232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2E70FE-1F12-A416-506B-927589E6D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032504" cy="3364992"/>
          </a:xfrm>
        </p:spPr>
        <p:txBody>
          <a:bodyPr>
            <a:normAutofit/>
          </a:bodyPr>
          <a:lstStyle/>
          <a:p>
            <a:r>
              <a:rPr lang="en-ZA"/>
              <a:t>Codes for Standardizing and Cleaning our Data</a:t>
            </a:r>
            <a:endParaRPr lang="en-ZA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403250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1808AB-2943-464C-A710-F2A18D869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776" y="6300216"/>
            <a:ext cx="662025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3" name="Content Placeholder 2">
            <a:extLst>
              <a:ext uri="{FF2B5EF4-FFF2-40B4-BE49-F238E27FC236}">
                <a16:creationId xmlns:a16="http://schemas.microsoft.com/office/drawing/2014/main" id="{5A54D337-21D6-7957-7D41-F3D5E16B60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5970568"/>
              </p:ext>
            </p:extLst>
          </p:nvPr>
        </p:nvGraphicFramePr>
        <p:xfrm>
          <a:off x="5065776" y="978408"/>
          <a:ext cx="6620256" cy="49651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7617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: Shape 31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Freeform: Shape 33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CD7F9EC8-0E2C-4023-9DD1-73BEF6B80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ECC400-6169-46A0-6678-879A14F16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7565779" cy="138699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Phase 3: Exploratory Data Analysis</a:t>
            </a:r>
            <a:br>
              <a:rPr lang="en-US" sz="3400"/>
            </a:br>
            <a:endParaRPr lang="en-US" sz="3400"/>
          </a:p>
        </p:txBody>
      </p:sp>
      <p:sp>
        <p:nvSpPr>
          <p:cNvPr id="44" name="Freeform: Shape 37">
            <a:extLst>
              <a:ext uri="{FF2B5EF4-FFF2-40B4-BE49-F238E27FC236}">
                <a16:creationId xmlns:a16="http://schemas.microsoft.com/office/drawing/2014/main" id="{DD646702-1788-B97D-918B-46834CD1E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7E93EEF-43B9-4773-2C19-8D1E8207B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651" y="2516605"/>
            <a:ext cx="3707831" cy="3615392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6B4FCA5-23FA-C759-8E23-68410B350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6300216"/>
            <a:ext cx="11165482" cy="45719"/>
          </a:xfrm>
          <a:custGeom>
            <a:avLst/>
            <a:gdLst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5021183 w 11165482"/>
              <a:gd name="connsiteY2" fmla="*/ 0 h 45719"/>
              <a:gd name="connsiteX3" fmla="*/ 6144299 w 11165482"/>
              <a:gd name="connsiteY3" fmla="*/ 0 h 45719"/>
              <a:gd name="connsiteX4" fmla="*/ 8715708 w 11165482"/>
              <a:gd name="connsiteY4" fmla="*/ 0 h 45719"/>
              <a:gd name="connsiteX5" fmla="*/ 11165482 w 11165482"/>
              <a:gd name="connsiteY5" fmla="*/ 0 h 45719"/>
              <a:gd name="connsiteX6" fmla="*/ 11165482 w 11165482"/>
              <a:gd name="connsiteY6" fmla="*/ 45719 h 45719"/>
              <a:gd name="connsiteX7" fmla="*/ 8715708 w 11165482"/>
              <a:gd name="connsiteY7" fmla="*/ 45719 h 45719"/>
              <a:gd name="connsiteX8" fmla="*/ 6144299 w 11165482"/>
              <a:gd name="connsiteY8" fmla="*/ 45719 h 45719"/>
              <a:gd name="connsiteX9" fmla="*/ 5021183 w 11165482"/>
              <a:gd name="connsiteY9" fmla="*/ 45719 h 45719"/>
              <a:gd name="connsiteX10" fmla="*/ 3694525 w 11165482"/>
              <a:gd name="connsiteY10" fmla="*/ 45719 h 45719"/>
              <a:gd name="connsiteX11" fmla="*/ 0 w 11165482"/>
              <a:gd name="connsiteY11" fmla="*/ 45719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3694525 w 11165482"/>
              <a:gd name="connsiteY9" fmla="*/ 45719 h 45719"/>
              <a:gd name="connsiteX10" fmla="*/ 0 w 11165482"/>
              <a:gd name="connsiteY10" fmla="*/ 45719 h 45719"/>
              <a:gd name="connsiteX11" fmla="*/ 0 w 11165482"/>
              <a:gd name="connsiteY11" fmla="*/ 0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0 w 11165482"/>
              <a:gd name="connsiteY9" fmla="*/ 45719 h 45719"/>
              <a:gd name="connsiteX10" fmla="*/ 0 w 11165482"/>
              <a:gd name="connsiteY10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6144299 w 11165482"/>
              <a:gd name="connsiteY6" fmla="*/ 45719 h 45719"/>
              <a:gd name="connsiteX7" fmla="*/ 5021183 w 11165482"/>
              <a:gd name="connsiteY7" fmla="*/ 45719 h 45719"/>
              <a:gd name="connsiteX8" fmla="*/ 0 w 11165482"/>
              <a:gd name="connsiteY8" fmla="*/ 45719 h 45719"/>
              <a:gd name="connsiteX9" fmla="*/ 0 w 11165482"/>
              <a:gd name="connsiteY9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5021183 w 11165482"/>
              <a:gd name="connsiteY6" fmla="*/ 45719 h 45719"/>
              <a:gd name="connsiteX7" fmla="*/ 0 w 11165482"/>
              <a:gd name="connsiteY7" fmla="*/ 45719 h 45719"/>
              <a:gd name="connsiteX8" fmla="*/ 0 w 11165482"/>
              <a:gd name="connsiteY8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5021183 w 11165482"/>
              <a:gd name="connsiteY5" fmla="*/ 45719 h 45719"/>
              <a:gd name="connsiteX6" fmla="*/ 0 w 11165482"/>
              <a:gd name="connsiteY6" fmla="*/ 45719 h 45719"/>
              <a:gd name="connsiteX7" fmla="*/ 0 w 11165482"/>
              <a:gd name="connsiteY7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0 w 11165482"/>
              <a:gd name="connsiteY5" fmla="*/ 45719 h 45719"/>
              <a:gd name="connsiteX6" fmla="*/ 0 w 11165482"/>
              <a:gd name="connsiteY6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0 w 11165482"/>
              <a:gd name="connsiteY4" fmla="*/ 45719 h 45719"/>
              <a:gd name="connsiteX5" fmla="*/ 0 w 11165482"/>
              <a:gd name="connsiteY5" fmla="*/ 0 h 45719"/>
              <a:gd name="connsiteX0" fmla="*/ 0 w 11165482"/>
              <a:gd name="connsiteY0" fmla="*/ 0 h 45719"/>
              <a:gd name="connsiteX1" fmla="*/ 11165482 w 11165482"/>
              <a:gd name="connsiteY1" fmla="*/ 0 h 45719"/>
              <a:gd name="connsiteX2" fmla="*/ 11165482 w 11165482"/>
              <a:gd name="connsiteY2" fmla="*/ 45719 h 45719"/>
              <a:gd name="connsiteX3" fmla="*/ 0 w 11165482"/>
              <a:gd name="connsiteY3" fmla="*/ 45719 h 45719"/>
              <a:gd name="connsiteX4" fmla="*/ 0 w 11165482"/>
              <a:gd name="connsiteY4" fmla="*/ 0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65482" h="45719">
                <a:moveTo>
                  <a:pt x="0" y="0"/>
                </a:moveTo>
                <a:lnTo>
                  <a:pt x="11165482" y="0"/>
                </a:lnTo>
                <a:lnTo>
                  <a:pt x="11165482" y="45719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4AFBC26-5F91-CEB0-9FA4-8709FFD496C2}"/>
              </a:ext>
            </a:extLst>
          </p:cNvPr>
          <p:cNvGrpSpPr/>
          <p:nvPr/>
        </p:nvGrpSpPr>
        <p:grpSpPr>
          <a:xfrm>
            <a:off x="6176831" y="3426539"/>
            <a:ext cx="5515395" cy="1795710"/>
            <a:chOff x="5067715" y="2383919"/>
            <a:chExt cx="6616377" cy="2154169"/>
          </a:xfrm>
        </p:grpSpPr>
        <p:sp>
          <p:nvSpPr>
            <p:cNvPr id="9" name="Free-form: Shape 8">
              <a:extLst>
                <a:ext uri="{FF2B5EF4-FFF2-40B4-BE49-F238E27FC236}">
                  <a16:creationId xmlns:a16="http://schemas.microsoft.com/office/drawing/2014/main" id="{2874F66A-7D79-ED82-8A10-733FF5BC2383}"/>
                </a:ext>
              </a:extLst>
            </p:cNvPr>
            <p:cNvSpPr/>
            <p:nvPr/>
          </p:nvSpPr>
          <p:spPr>
            <a:xfrm>
              <a:off x="5077754" y="2399924"/>
              <a:ext cx="1538692" cy="2122158"/>
            </a:xfrm>
            <a:custGeom>
              <a:avLst/>
              <a:gdLst>
                <a:gd name="connsiteX0" fmla="*/ 0 w 1538692"/>
                <a:gd name="connsiteY0" fmla="*/ 0 h 2154169"/>
                <a:gd name="connsiteX1" fmla="*/ 1538692 w 1538692"/>
                <a:gd name="connsiteY1" fmla="*/ 0 h 2154169"/>
                <a:gd name="connsiteX2" fmla="*/ 1538692 w 1538692"/>
                <a:gd name="connsiteY2" fmla="*/ 2154169 h 2154169"/>
                <a:gd name="connsiteX3" fmla="*/ 0 w 1538692"/>
                <a:gd name="connsiteY3" fmla="*/ 2154169 h 2154169"/>
                <a:gd name="connsiteX4" fmla="*/ 0 w 1538692"/>
                <a:gd name="connsiteY4" fmla="*/ 0 h 2154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8692" h="2154169">
                  <a:moveTo>
                    <a:pt x="0" y="0"/>
                  </a:moveTo>
                  <a:lnTo>
                    <a:pt x="1538692" y="0"/>
                  </a:lnTo>
                  <a:lnTo>
                    <a:pt x="1538692" y="2154169"/>
                  </a:lnTo>
                  <a:lnTo>
                    <a:pt x="0" y="21541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2">
                <a:tint val="40000"/>
                <a:alpha val="90000"/>
                <a:hueOff val="-3682554"/>
                <a:satOff val="7973"/>
                <a:lumOff val="744"/>
                <a:alphaOff val="0"/>
              </a:schemeClr>
            </a:lnRef>
            <a:fillRef idx="1">
              <a:schemeClr val="accent2">
                <a:tint val="40000"/>
                <a:alpha val="90000"/>
                <a:hueOff val="-3682554"/>
                <a:satOff val="7973"/>
                <a:lumOff val="744"/>
                <a:alphaOff val="0"/>
              </a:schemeClr>
            </a:fillRef>
            <a:effectRef idx="0">
              <a:schemeClr val="accent2">
                <a:tint val="40000"/>
                <a:alpha val="90000"/>
                <a:hueOff val="-3682554"/>
                <a:satOff val="7973"/>
                <a:lumOff val="744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9962" tIns="1148784" rIns="119962" bIns="373284" numCol="1" spcCol="1270" anchor="t" anchorCtr="0">
              <a:noAutofit/>
            </a:bodyPr>
            <a:lstStyle/>
            <a:p>
              <a:pPr defTabSz="6640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494" b="1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rPr>
                <a:t>Top-rated</a:t>
              </a:r>
              <a:r>
                <a:rPr lang="en-GB" sz="1494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rPr>
                <a:t> products.</a:t>
              </a:r>
              <a:endParaRPr lang="en-US" sz="1800" kern="1200"/>
            </a:p>
          </p:txBody>
        </p:sp>
        <p:sp>
          <p:nvSpPr>
            <p:cNvPr id="6" name="Free-form: Shape 5">
              <a:extLst>
                <a:ext uri="{FF2B5EF4-FFF2-40B4-BE49-F238E27FC236}">
                  <a16:creationId xmlns:a16="http://schemas.microsoft.com/office/drawing/2014/main" id="{F87995E6-85FD-73DB-4970-BA6FA884865D}"/>
                </a:ext>
              </a:extLst>
            </p:cNvPr>
            <p:cNvSpPr/>
            <p:nvPr/>
          </p:nvSpPr>
          <p:spPr>
            <a:xfrm>
              <a:off x="6765296" y="2383919"/>
              <a:ext cx="1538692" cy="2154169"/>
            </a:xfrm>
            <a:custGeom>
              <a:avLst/>
              <a:gdLst>
                <a:gd name="connsiteX0" fmla="*/ 0 w 1538692"/>
                <a:gd name="connsiteY0" fmla="*/ 0 h 2154169"/>
                <a:gd name="connsiteX1" fmla="*/ 1538692 w 1538692"/>
                <a:gd name="connsiteY1" fmla="*/ 0 h 2154169"/>
                <a:gd name="connsiteX2" fmla="*/ 1538692 w 1538692"/>
                <a:gd name="connsiteY2" fmla="*/ 2154169 h 2154169"/>
                <a:gd name="connsiteX3" fmla="*/ 0 w 1538692"/>
                <a:gd name="connsiteY3" fmla="*/ 2154169 h 2154169"/>
                <a:gd name="connsiteX4" fmla="*/ 0 w 1538692"/>
                <a:gd name="connsiteY4" fmla="*/ 0 h 2154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8692" h="2154169">
                  <a:moveTo>
                    <a:pt x="0" y="0"/>
                  </a:moveTo>
                  <a:lnTo>
                    <a:pt x="1538692" y="0"/>
                  </a:lnTo>
                  <a:lnTo>
                    <a:pt x="1538692" y="2154169"/>
                  </a:lnTo>
                  <a:lnTo>
                    <a:pt x="0" y="21541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2">
                <a:tint val="40000"/>
                <a:alpha val="9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tint val="40000"/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tint val="40000"/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9962" tIns="1148784" rIns="119962" bIns="373284" numCol="1" spcCol="1270" anchor="t" anchorCtr="0">
              <a:noAutofit/>
            </a:bodyPr>
            <a:lstStyle/>
            <a:p>
              <a:pPr defTabSz="6640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494" b="1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rPr>
                <a:t> Price distribution</a:t>
              </a:r>
              <a:r>
                <a:rPr lang="en-GB" sz="1494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rPr>
                <a:t>.</a:t>
              </a:r>
              <a:endParaRPr lang="en-US" sz="1800" kern="1200"/>
            </a:p>
          </p:txBody>
        </p:sp>
        <p:sp>
          <p:nvSpPr>
            <p:cNvPr id="7" name="Free-form: Shape 6">
              <a:extLst>
                <a:ext uri="{FF2B5EF4-FFF2-40B4-BE49-F238E27FC236}">
                  <a16:creationId xmlns:a16="http://schemas.microsoft.com/office/drawing/2014/main" id="{BD31A50B-4DCE-617D-AC85-A76D258C3F15}"/>
                </a:ext>
              </a:extLst>
            </p:cNvPr>
            <p:cNvSpPr/>
            <p:nvPr/>
          </p:nvSpPr>
          <p:spPr>
            <a:xfrm>
              <a:off x="5513936" y="2599336"/>
              <a:ext cx="646250" cy="646250"/>
            </a:xfrm>
            <a:custGeom>
              <a:avLst/>
              <a:gdLst>
                <a:gd name="connsiteX0" fmla="*/ 0 w 646250"/>
                <a:gd name="connsiteY0" fmla="*/ 323125 h 646250"/>
                <a:gd name="connsiteX1" fmla="*/ 323125 w 646250"/>
                <a:gd name="connsiteY1" fmla="*/ 0 h 646250"/>
                <a:gd name="connsiteX2" fmla="*/ 646250 w 646250"/>
                <a:gd name="connsiteY2" fmla="*/ 323125 h 646250"/>
                <a:gd name="connsiteX3" fmla="*/ 323125 w 646250"/>
                <a:gd name="connsiteY3" fmla="*/ 646250 h 646250"/>
                <a:gd name="connsiteX4" fmla="*/ 0 w 646250"/>
                <a:gd name="connsiteY4" fmla="*/ 323125 h 64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250" h="646250">
                  <a:moveTo>
                    <a:pt x="0" y="323125"/>
                  </a:moveTo>
                  <a:cubicBezTo>
                    <a:pt x="0" y="144668"/>
                    <a:pt x="144668" y="0"/>
                    <a:pt x="323125" y="0"/>
                  </a:cubicBezTo>
                  <a:cubicBezTo>
                    <a:pt x="501582" y="0"/>
                    <a:pt x="646250" y="144668"/>
                    <a:pt x="646250" y="323125"/>
                  </a:cubicBezTo>
                  <a:cubicBezTo>
                    <a:pt x="646250" y="501582"/>
                    <a:pt x="501582" y="646250"/>
                    <a:pt x="323125" y="646250"/>
                  </a:cubicBezTo>
                  <a:cubicBezTo>
                    <a:pt x="144668" y="646250"/>
                    <a:pt x="0" y="501582"/>
                    <a:pt x="0" y="323125"/>
                  </a:cubicBezTo>
                  <a:close/>
                </a:path>
              </a:pathLst>
            </a:custGeom>
          </p:spPr>
          <p:style>
            <a:lnRef idx="2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5025" tIns="107341" rIns="145025" bIns="107341" numCol="1" spcCol="1270" anchor="ctr" anchorCtr="0">
              <a:noAutofit/>
            </a:bodyPr>
            <a:lstStyle/>
            <a:p>
              <a:pPr algn="ctr" defTabSz="6640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94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1</a:t>
              </a:r>
              <a:endParaRPr lang="en-US" sz="1800" kern="120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40A8EF4-0C19-C03F-4F51-D6AEAFAB489D}"/>
                </a:ext>
              </a:extLst>
            </p:cNvPr>
            <p:cNvSpPr/>
            <p:nvPr/>
          </p:nvSpPr>
          <p:spPr>
            <a:xfrm>
              <a:off x="5067715" y="4538016"/>
              <a:ext cx="1538692" cy="72"/>
            </a:xfrm>
            <a:prstGeom prst="rect">
              <a:avLst/>
            </a:prstGeom>
          </p:spPr>
          <p:style>
            <a:lnRef idx="2">
              <a:schemeClr val="accent2">
                <a:hueOff val="-1481287"/>
                <a:satOff val="-2915"/>
                <a:lumOff val="1821"/>
                <a:alphaOff val="0"/>
              </a:schemeClr>
            </a:lnRef>
            <a:fillRef idx="1">
              <a:schemeClr val="accent2">
                <a:hueOff val="-1481287"/>
                <a:satOff val="-2915"/>
                <a:lumOff val="1821"/>
                <a:alphaOff val="0"/>
              </a:schemeClr>
            </a:fillRef>
            <a:effectRef idx="0">
              <a:schemeClr val="accent2">
                <a:hueOff val="-1481287"/>
                <a:satOff val="-2915"/>
                <a:lumOff val="1821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ZA"/>
            </a:p>
          </p:txBody>
        </p:sp>
        <p:sp>
          <p:nvSpPr>
            <p:cNvPr id="10" name="Free-form: Shape 9">
              <a:extLst>
                <a:ext uri="{FF2B5EF4-FFF2-40B4-BE49-F238E27FC236}">
                  <a16:creationId xmlns:a16="http://schemas.microsoft.com/office/drawing/2014/main" id="{219E483E-4D8E-A5A0-0803-C9D89B527089}"/>
                </a:ext>
              </a:extLst>
            </p:cNvPr>
            <p:cNvSpPr/>
            <p:nvPr/>
          </p:nvSpPr>
          <p:spPr>
            <a:xfrm>
              <a:off x="7206497" y="2599336"/>
              <a:ext cx="646250" cy="646250"/>
            </a:xfrm>
            <a:custGeom>
              <a:avLst/>
              <a:gdLst>
                <a:gd name="connsiteX0" fmla="*/ 0 w 646250"/>
                <a:gd name="connsiteY0" fmla="*/ 323125 h 646250"/>
                <a:gd name="connsiteX1" fmla="*/ 323125 w 646250"/>
                <a:gd name="connsiteY1" fmla="*/ 0 h 646250"/>
                <a:gd name="connsiteX2" fmla="*/ 646250 w 646250"/>
                <a:gd name="connsiteY2" fmla="*/ 323125 h 646250"/>
                <a:gd name="connsiteX3" fmla="*/ 323125 w 646250"/>
                <a:gd name="connsiteY3" fmla="*/ 646250 h 646250"/>
                <a:gd name="connsiteX4" fmla="*/ 0 w 646250"/>
                <a:gd name="connsiteY4" fmla="*/ 323125 h 64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250" h="646250">
                  <a:moveTo>
                    <a:pt x="0" y="323125"/>
                  </a:moveTo>
                  <a:cubicBezTo>
                    <a:pt x="0" y="144668"/>
                    <a:pt x="144668" y="0"/>
                    <a:pt x="323125" y="0"/>
                  </a:cubicBezTo>
                  <a:cubicBezTo>
                    <a:pt x="501582" y="0"/>
                    <a:pt x="646250" y="144668"/>
                    <a:pt x="646250" y="323125"/>
                  </a:cubicBezTo>
                  <a:cubicBezTo>
                    <a:pt x="646250" y="501582"/>
                    <a:pt x="501582" y="646250"/>
                    <a:pt x="323125" y="646250"/>
                  </a:cubicBezTo>
                  <a:cubicBezTo>
                    <a:pt x="144668" y="646250"/>
                    <a:pt x="0" y="501582"/>
                    <a:pt x="0" y="323125"/>
                  </a:cubicBezTo>
                  <a:close/>
                </a:path>
              </a:pathLst>
            </a:custGeom>
          </p:spPr>
          <p:style>
            <a:lnRef idx="2">
              <a:schemeClr val="accent2">
                <a:hueOff val="-2962574"/>
                <a:satOff val="-5831"/>
                <a:lumOff val="3641"/>
                <a:alphaOff val="0"/>
              </a:schemeClr>
            </a:lnRef>
            <a:fillRef idx="1">
              <a:schemeClr val="accent2">
                <a:hueOff val="-2962574"/>
                <a:satOff val="-5831"/>
                <a:lumOff val="3641"/>
                <a:alphaOff val="0"/>
              </a:schemeClr>
            </a:fillRef>
            <a:effectRef idx="0">
              <a:schemeClr val="accent2">
                <a:hueOff val="-2962574"/>
                <a:satOff val="-5831"/>
                <a:lumOff val="3641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5025" tIns="107341" rIns="145025" bIns="107341" numCol="1" spcCol="1270" anchor="ctr" anchorCtr="0">
              <a:noAutofit/>
            </a:bodyPr>
            <a:lstStyle/>
            <a:p>
              <a:pPr algn="ctr" defTabSz="6640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94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2</a:t>
              </a:r>
              <a:endParaRPr lang="en-US" sz="1800" kern="12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9117E80-A79F-A060-C2D2-5E5061C88156}"/>
                </a:ext>
              </a:extLst>
            </p:cNvPr>
            <p:cNvSpPr/>
            <p:nvPr/>
          </p:nvSpPr>
          <p:spPr>
            <a:xfrm>
              <a:off x="6760277" y="4538016"/>
              <a:ext cx="1538692" cy="72"/>
            </a:xfrm>
            <a:prstGeom prst="rect">
              <a:avLst/>
            </a:prstGeom>
          </p:spPr>
          <p:style>
            <a:lnRef idx="2">
              <a:schemeClr val="accent2">
                <a:hueOff val="-4443860"/>
                <a:satOff val="-8746"/>
                <a:lumOff val="5462"/>
                <a:alphaOff val="0"/>
              </a:schemeClr>
            </a:lnRef>
            <a:fillRef idx="1">
              <a:schemeClr val="accent2">
                <a:hueOff val="-4443860"/>
                <a:satOff val="-8746"/>
                <a:lumOff val="5462"/>
                <a:alphaOff val="0"/>
              </a:schemeClr>
            </a:fillRef>
            <a:effectRef idx="0">
              <a:schemeClr val="accent2">
                <a:hueOff val="-4443860"/>
                <a:satOff val="-8746"/>
                <a:lumOff val="546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ZA"/>
            </a:p>
          </p:txBody>
        </p:sp>
        <p:sp>
          <p:nvSpPr>
            <p:cNvPr id="12" name="Free-form: Shape 11">
              <a:extLst>
                <a:ext uri="{FF2B5EF4-FFF2-40B4-BE49-F238E27FC236}">
                  <a16:creationId xmlns:a16="http://schemas.microsoft.com/office/drawing/2014/main" id="{71F7ED84-7C5E-D14F-A5F1-86E890F85B59}"/>
                </a:ext>
              </a:extLst>
            </p:cNvPr>
            <p:cNvSpPr/>
            <p:nvPr/>
          </p:nvSpPr>
          <p:spPr>
            <a:xfrm>
              <a:off x="8452838" y="2383919"/>
              <a:ext cx="1538692" cy="2154169"/>
            </a:xfrm>
            <a:custGeom>
              <a:avLst/>
              <a:gdLst>
                <a:gd name="connsiteX0" fmla="*/ 0 w 1538692"/>
                <a:gd name="connsiteY0" fmla="*/ 0 h 2154169"/>
                <a:gd name="connsiteX1" fmla="*/ 1538692 w 1538692"/>
                <a:gd name="connsiteY1" fmla="*/ 0 h 2154169"/>
                <a:gd name="connsiteX2" fmla="*/ 1538692 w 1538692"/>
                <a:gd name="connsiteY2" fmla="*/ 2154169 h 2154169"/>
                <a:gd name="connsiteX3" fmla="*/ 0 w 1538692"/>
                <a:gd name="connsiteY3" fmla="*/ 2154169 h 2154169"/>
                <a:gd name="connsiteX4" fmla="*/ 0 w 1538692"/>
                <a:gd name="connsiteY4" fmla="*/ 0 h 2154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8692" h="2154169">
                  <a:moveTo>
                    <a:pt x="0" y="0"/>
                  </a:moveTo>
                  <a:lnTo>
                    <a:pt x="1538692" y="0"/>
                  </a:lnTo>
                  <a:lnTo>
                    <a:pt x="1538692" y="2154169"/>
                  </a:lnTo>
                  <a:lnTo>
                    <a:pt x="0" y="21541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2">
                <a:tint val="40000"/>
                <a:alpha val="90000"/>
                <a:hueOff val="-7365108"/>
                <a:satOff val="15945"/>
                <a:lumOff val="1488"/>
                <a:alphaOff val="0"/>
              </a:schemeClr>
            </a:lnRef>
            <a:fillRef idx="1">
              <a:schemeClr val="accent2">
                <a:tint val="40000"/>
                <a:alpha val="90000"/>
                <a:hueOff val="-7365108"/>
                <a:satOff val="15945"/>
                <a:lumOff val="1488"/>
                <a:alphaOff val="0"/>
              </a:schemeClr>
            </a:fillRef>
            <a:effectRef idx="0">
              <a:schemeClr val="accent2">
                <a:tint val="40000"/>
                <a:alpha val="90000"/>
                <a:hueOff val="-7365108"/>
                <a:satOff val="15945"/>
                <a:lumOff val="1488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9962" tIns="1148784" rIns="119962" bIns="373284" numCol="1" spcCol="1270" anchor="t" anchorCtr="0">
              <a:noAutofit/>
            </a:bodyPr>
            <a:lstStyle/>
            <a:p>
              <a:pPr defTabSz="6640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494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rPr>
                <a:t> </a:t>
              </a:r>
              <a:r>
                <a:rPr lang="en-GB" sz="1494" b="1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rPr>
                <a:t>price vs. rating correlation</a:t>
              </a:r>
              <a:r>
                <a:rPr lang="en-GB" sz="1494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rPr>
                <a:t>.</a:t>
              </a:r>
              <a:endParaRPr lang="en-US" sz="1800" kern="1200"/>
            </a:p>
          </p:txBody>
        </p:sp>
        <p:sp>
          <p:nvSpPr>
            <p:cNvPr id="13" name="Free-form: Shape 12">
              <a:extLst>
                <a:ext uri="{FF2B5EF4-FFF2-40B4-BE49-F238E27FC236}">
                  <a16:creationId xmlns:a16="http://schemas.microsoft.com/office/drawing/2014/main" id="{8A726B7C-08D2-4FAC-8284-AA5BFEF8A9FF}"/>
                </a:ext>
              </a:extLst>
            </p:cNvPr>
            <p:cNvSpPr/>
            <p:nvPr/>
          </p:nvSpPr>
          <p:spPr>
            <a:xfrm>
              <a:off x="8899059" y="2599336"/>
              <a:ext cx="646250" cy="646250"/>
            </a:xfrm>
            <a:custGeom>
              <a:avLst/>
              <a:gdLst>
                <a:gd name="connsiteX0" fmla="*/ 0 w 646250"/>
                <a:gd name="connsiteY0" fmla="*/ 323125 h 646250"/>
                <a:gd name="connsiteX1" fmla="*/ 323125 w 646250"/>
                <a:gd name="connsiteY1" fmla="*/ 0 h 646250"/>
                <a:gd name="connsiteX2" fmla="*/ 646250 w 646250"/>
                <a:gd name="connsiteY2" fmla="*/ 323125 h 646250"/>
                <a:gd name="connsiteX3" fmla="*/ 323125 w 646250"/>
                <a:gd name="connsiteY3" fmla="*/ 646250 h 646250"/>
                <a:gd name="connsiteX4" fmla="*/ 0 w 646250"/>
                <a:gd name="connsiteY4" fmla="*/ 323125 h 64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250" h="646250">
                  <a:moveTo>
                    <a:pt x="0" y="323125"/>
                  </a:moveTo>
                  <a:cubicBezTo>
                    <a:pt x="0" y="144668"/>
                    <a:pt x="144668" y="0"/>
                    <a:pt x="323125" y="0"/>
                  </a:cubicBezTo>
                  <a:cubicBezTo>
                    <a:pt x="501582" y="0"/>
                    <a:pt x="646250" y="144668"/>
                    <a:pt x="646250" y="323125"/>
                  </a:cubicBezTo>
                  <a:cubicBezTo>
                    <a:pt x="646250" y="501582"/>
                    <a:pt x="501582" y="646250"/>
                    <a:pt x="323125" y="646250"/>
                  </a:cubicBezTo>
                  <a:cubicBezTo>
                    <a:pt x="144668" y="646250"/>
                    <a:pt x="0" y="501582"/>
                    <a:pt x="0" y="323125"/>
                  </a:cubicBezTo>
                  <a:close/>
                </a:path>
              </a:pathLst>
            </a:custGeom>
          </p:spPr>
          <p:style>
            <a:lnRef idx="2">
              <a:schemeClr val="accent2">
                <a:hueOff val="-5925147"/>
                <a:satOff val="-11662"/>
                <a:lumOff val="7283"/>
                <a:alphaOff val="0"/>
              </a:schemeClr>
            </a:lnRef>
            <a:fillRef idx="1">
              <a:schemeClr val="accent2">
                <a:hueOff val="-5925147"/>
                <a:satOff val="-11662"/>
                <a:lumOff val="7283"/>
                <a:alphaOff val="0"/>
              </a:schemeClr>
            </a:fillRef>
            <a:effectRef idx="0">
              <a:schemeClr val="accent2">
                <a:hueOff val="-5925147"/>
                <a:satOff val="-11662"/>
                <a:lumOff val="7283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5025" tIns="107341" rIns="145025" bIns="107341" numCol="1" spcCol="1270" anchor="ctr" anchorCtr="0">
              <a:noAutofit/>
            </a:bodyPr>
            <a:lstStyle/>
            <a:p>
              <a:pPr algn="ctr" defTabSz="6640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94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3</a:t>
              </a:r>
              <a:endParaRPr lang="en-US" sz="1800" kern="12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C54D440-4607-801E-C3F9-DBBE55C11685}"/>
                </a:ext>
              </a:extLst>
            </p:cNvPr>
            <p:cNvSpPr/>
            <p:nvPr/>
          </p:nvSpPr>
          <p:spPr>
            <a:xfrm>
              <a:off x="8452838" y="4538016"/>
              <a:ext cx="1538692" cy="72"/>
            </a:xfrm>
            <a:prstGeom prst="rect">
              <a:avLst/>
            </a:prstGeom>
          </p:spPr>
          <p:style>
            <a:lnRef idx="2">
              <a:schemeClr val="accent2">
                <a:hueOff val="-7406434"/>
                <a:satOff val="-14577"/>
                <a:lumOff val="9104"/>
                <a:alphaOff val="0"/>
              </a:schemeClr>
            </a:lnRef>
            <a:fillRef idx="1">
              <a:schemeClr val="accent2">
                <a:hueOff val="-7406434"/>
                <a:satOff val="-14577"/>
                <a:lumOff val="9104"/>
                <a:alphaOff val="0"/>
              </a:schemeClr>
            </a:fillRef>
            <a:effectRef idx="0">
              <a:schemeClr val="accent2">
                <a:hueOff val="-7406434"/>
                <a:satOff val="-14577"/>
                <a:lumOff val="910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ZA"/>
            </a:p>
          </p:txBody>
        </p:sp>
        <p:sp>
          <p:nvSpPr>
            <p:cNvPr id="15" name="Free-form: Shape 14">
              <a:extLst>
                <a:ext uri="{FF2B5EF4-FFF2-40B4-BE49-F238E27FC236}">
                  <a16:creationId xmlns:a16="http://schemas.microsoft.com/office/drawing/2014/main" id="{9E63126D-FEFE-79DC-0351-BB38E3109ED3}"/>
                </a:ext>
              </a:extLst>
            </p:cNvPr>
            <p:cNvSpPr/>
            <p:nvPr/>
          </p:nvSpPr>
          <p:spPr>
            <a:xfrm>
              <a:off x="10145400" y="2383919"/>
              <a:ext cx="1538692" cy="2154169"/>
            </a:xfrm>
            <a:custGeom>
              <a:avLst/>
              <a:gdLst>
                <a:gd name="connsiteX0" fmla="*/ 0 w 1538692"/>
                <a:gd name="connsiteY0" fmla="*/ 0 h 2154169"/>
                <a:gd name="connsiteX1" fmla="*/ 1538692 w 1538692"/>
                <a:gd name="connsiteY1" fmla="*/ 0 h 2154169"/>
                <a:gd name="connsiteX2" fmla="*/ 1538692 w 1538692"/>
                <a:gd name="connsiteY2" fmla="*/ 2154169 h 2154169"/>
                <a:gd name="connsiteX3" fmla="*/ 0 w 1538692"/>
                <a:gd name="connsiteY3" fmla="*/ 2154169 h 2154169"/>
                <a:gd name="connsiteX4" fmla="*/ 0 w 1538692"/>
                <a:gd name="connsiteY4" fmla="*/ 0 h 2154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8692" h="2154169">
                  <a:moveTo>
                    <a:pt x="0" y="0"/>
                  </a:moveTo>
                  <a:lnTo>
                    <a:pt x="1538692" y="0"/>
                  </a:lnTo>
                  <a:lnTo>
                    <a:pt x="1538692" y="2154169"/>
                  </a:lnTo>
                  <a:lnTo>
                    <a:pt x="0" y="2154169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2">
                <a:tint val="40000"/>
                <a:alpha val="90000"/>
                <a:hueOff val="-11047662"/>
                <a:satOff val="23918"/>
                <a:lumOff val="2232"/>
                <a:alphaOff val="0"/>
              </a:schemeClr>
            </a:lnRef>
            <a:fillRef idx="1">
              <a:schemeClr val="accent2">
                <a:tint val="40000"/>
                <a:alpha val="90000"/>
                <a:hueOff val="-11047662"/>
                <a:satOff val="23918"/>
                <a:lumOff val="2232"/>
                <a:alphaOff val="0"/>
              </a:schemeClr>
            </a:fillRef>
            <a:effectRef idx="0">
              <a:schemeClr val="accent2">
                <a:tint val="40000"/>
                <a:alpha val="90000"/>
                <a:hueOff val="-11047662"/>
                <a:satOff val="23918"/>
                <a:lumOff val="2232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19962" tIns="1148784" rIns="119962" bIns="373284" numCol="1" spcCol="1270" anchor="t" anchorCtr="0">
              <a:noAutofit/>
            </a:bodyPr>
            <a:lstStyle/>
            <a:p>
              <a:pPr defTabSz="6640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1494" kern="1200">
                  <a:solidFill>
                    <a:schemeClr val="dk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rPr>
                <a:t>Summarize trends</a:t>
              </a:r>
              <a:endParaRPr lang="en-US" sz="1800" kern="1200"/>
            </a:p>
          </p:txBody>
        </p:sp>
        <p:sp>
          <p:nvSpPr>
            <p:cNvPr id="16" name="Free-form: Shape 15">
              <a:extLst>
                <a:ext uri="{FF2B5EF4-FFF2-40B4-BE49-F238E27FC236}">
                  <a16:creationId xmlns:a16="http://schemas.microsoft.com/office/drawing/2014/main" id="{E9F56B02-D126-857B-1809-346FD28A91F4}"/>
                </a:ext>
              </a:extLst>
            </p:cNvPr>
            <p:cNvSpPr/>
            <p:nvPr/>
          </p:nvSpPr>
          <p:spPr>
            <a:xfrm>
              <a:off x="10591620" y="2599336"/>
              <a:ext cx="646250" cy="646250"/>
            </a:xfrm>
            <a:custGeom>
              <a:avLst/>
              <a:gdLst>
                <a:gd name="connsiteX0" fmla="*/ 0 w 646250"/>
                <a:gd name="connsiteY0" fmla="*/ 323125 h 646250"/>
                <a:gd name="connsiteX1" fmla="*/ 323125 w 646250"/>
                <a:gd name="connsiteY1" fmla="*/ 0 h 646250"/>
                <a:gd name="connsiteX2" fmla="*/ 646250 w 646250"/>
                <a:gd name="connsiteY2" fmla="*/ 323125 h 646250"/>
                <a:gd name="connsiteX3" fmla="*/ 323125 w 646250"/>
                <a:gd name="connsiteY3" fmla="*/ 646250 h 646250"/>
                <a:gd name="connsiteX4" fmla="*/ 0 w 646250"/>
                <a:gd name="connsiteY4" fmla="*/ 323125 h 64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250" h="646250">
                  <a:moveTo>
                    <a:pt x="0" y="323125"/>
                  </a:moveTo>
                  <a:cubicBezTo>
                    <a:pt x="0" y="144668"/>
                    <a:pt x="144668" y="0"/>
                    <a:pt x="323125" y="0"/>
                  </a:cubicBezTo>
                  <a:cubicBezTo>
                    <a:pt x="501582" y="0"/>
                    <a:pt x="646250" y="144668"/>
                    <a:pt x="646250" y="323125"/>
                  </a:cubicBezTo>
                  <a:cubicBezTo>
                    <a:pt x="646250" y="501582"/>
                    <a:pt x="501582" y="646250"/>
                    <a:pt x="323125" y="646250"/>
                  </a:cubicBezTo>
                  <a:cubicBezTo>
                    <a:pt x="144668" y="646250"/>
                    <a:pt x="0" y="501582"/>
                    <a:pt x="0" y="323125"/>
                  </a:cubicBezTo>
                  <a:close/>
                </a:path>
              </a:pathLst>
            </a:custGeom>
          </p:spPr>
          <p:style>
            <a:lnRef idx="2">
              <a:schemeClr val="accent2">
                <a:hueOff val="-8887721"/>
                <a:satOff val="-17493"/>
                <a:lumOff val="10924"/>
                <a:alphaOff val="0"/>
              </a:schemeClr>
            </a:lnRef>
            <a:fillRef idx="1">
              <a:schemeClr val="accent2">
                <a:hueOff val="-8887721"/>
                <a:satOff val="-17493"/>
                <a:lumOff val="10924"/>
                <a:alphaOff val="0"/>
              </a:schemeClr>
            </a:fillRef>
            <a:effectRef idx="0">
              <a:schemeClr val="accent2">
                <a:hueOff val="-8887721"/>
                <a:satOff val="-17493"/>
                <a:lumOff val="10924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45025" tIns="107341" rIns="145025" bIns="107341" numCol="1" spcCol="1270" anchor="ctr" anchorCtr="0">
              <a:noAutofit/>
            </a:bodyPr>
            <a:lstStyle/>
            <a:p>
              <a:pPr algn="ctr" defTabSz="6640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94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rPr>
                <a:t>4</a:t>
              </a:r>
              <a:endParaRPr lang="en-US" sz="1800" kern="12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11A660D-C175-6586-A54E-C519412815AC}"/>
                </a:ext>
              </a:extLst>
            </p:cNvPr>
            <p:cNvSpPr/>
            <p:nvPr/>
          </p:nvSpPr>
          <p:spPr>
            <a:xfrm>
              <a:off x="10145400" y="4538016"/>
              <a:ext cx="1538692" cy="72"/>
            </a:xfrm>
            <a:prstGeom prst="rect">
              <a:avLst/>
            </a:prstGeom>
          </p:spPr>
          <p:style>
            <a:lnRef idx="2">
              <a:schemeClr val="accent2">
                <a:hueOff val="-10369007"/>
                <a:satOff val="-20408"/>
                <a:lumOff val="12745"/>
                <a:alphaOff val="0"/>
              </a:schemeClr>
            </a:lnRef>
            <a:fillRef idx="1">
              <a:schemeClr val="accent2">
                <a:hueOff val="-10369007"/>
                <a:satOff val="-20408"/>
                <a:lumOff val="12745"/>
                <a:alphaOff val="0"/>
              </a:schemeClr>
            </a:fillRef>
            <a:effectRef idx="0">
              <a:schemeClr val="accent2">
                <a:hueOff val="-10369007"/>
                <a:satOff val="-20408"/>
                <a:lumOff val="12745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ZA"/>
            </a:p>
          </p:txBody>
        </p:sp>
      </p:grpSp>
    </p:spTree>
    <p:extLst>
      <p:ext uri="{BB962C8B-B14F-4D97-AF65-F5344CB8AC3E}">
        <p14:creationId xmlns:p14="http://schemas.microsoft.com/office/powerpoint/2010/main" val="2865261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Freeform: Shape 2065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68" name="Freeform: Shape 2067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070" name="Rectangle 2069">
            <a:extLst>
              <a:ext uri="{FF2B5EF4-FFF2-40B4-BE49-F238E27FC236}">
                <a16:creationId xmlns:a16="http://schemas.microsoft.com/office/drawing/2014/main" id="{CD7F9EC8-0E2C-4023-9DD1-73BEF6B80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72" name="Freeform: Shape 2071">
            <a:extLst>
              <a:ext uri="{FF2B5EF4-FFF2-40B4-BE49-F238E27FC236}">
                <a16:creationId xmlns:a16="http://schemas.microsoft.com/office/drawing/2014/main" id="{DD646702-1788-B97D-918B-46834CD1E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5B479D9-3265-6CBD-71D4-647D7DFFB1C2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0400" y="1719823"/>
            <a:ext cx="5354320" cy="4626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CD55DA2-7B7A-BA55-FED0-B04E6304B8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97721" y="1719822"/>
            <a:ext cx="5008230" cy="4512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4" name="Freeform: Shape 2073">
            <a:extLst>
              <a:ext uri="{FF2B5EF4-FFF2-40B4-BE49-F238E27FC236}">
                <a16:creationId xmlns:a16="http://schemas.microsoft.com/office/drawing/2014/main" id="{F6B4FCA5-23FA-C759-8E23-68410B350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6300216"/>
            <a:ext cx="11165482" cy="45719"/>
          </a:xfrm>
          <a:custGeom>
            <a:avLst/>
            <a:gdLst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5021183 w 11165482"/>
              <a:gd name="connsiteY2" fmla="*/ 0 h 45719"/>
              <a:gd name="connsiteX3" fmla="*/ 6144299 w 11165482"/>
              <a:gd name="connsiteY3" fmla="*/ 0 h 45719"/>
              <a:gd name="connsiteX4" fmla="*/ 8715708 w 11165482"/>
              <a:gd name="connsiteY4" fmla="*/ 0 h 45719"/>
              <a:gd name="connsiteX5" fmla="*/ 11165482 w 11165482"/>
              <a:gd name="connsiteY5" fmla="*/ 0 h 45719"/>
              <a:gd name="connsiteX6" fmla="*/ 11165482 w 11165482"/>
              <a:gd name="connsiteY6" fmla="*/ 45719 h 45719"/>
              <a:gd name="connsiteX7" fmla="*/ 8715708 w 11165482"/>
              <a:gd name="connsiteY7" fmla="*/ 45719 h 45719"/>
              <a:gd name="connsiteX8" fmla="*/ 6144299 w 11165482"/>
              <a:gd name="connsiteY8" fmla="*/ 45719 h 45719"/>
              <a:gd name="connsiteX9" fmla="*/ 5021183 w 11165482"/>
              <a:gd name="connsiteY9" fmla="*/ 45719 h 45719"/>
              <a:gd name="connsiteX10" fmla="*/ 3694525 w 11165482"/>
              <a:gd name="connsiteY10" fmla="*/ 45719 h 45719"/>
              <a:gd name="connsiteX11" fmla="*/ 0 w 11165482"/>
              <a:gd name="connsiteY11" fmla="*/ 45719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3694525 w 11165482"/>
              <a:gd name="connsiteY9" fmla="*/ 45719 h 45719"/>
              <a:gd name="connsiteX10" fmla="*/ 0 w 11165482"/>
              <a:gd name="connsiteY10" fmla="*/ 45719 h 45719"/>
              <a:gd name="connsiteX11" fmla="*/ 0 w 11165482"/>
              <a:gd name="connsiteY11" fmla="*/ 0 h 45719"/>
              <a:gd name="connsiteX0" fmla="*/ 0 w 11165482"/>
              <a:gd name="connsiteY0" fmla="*/ 0 h 45719"/>
              <a:gd name="connsiteX1" fmla="*/ 3694525 w 11165482"/>
              <a:gd name="connsiteY1" fmla="*/ 0 h 45719"/>
              <a:gd name="connsiteX2" fmla="*/ 6144299 w 11165482"/>
              <a:gd name="connsiteY2" fmla="*/ 0 h 45719"/>
              <a:gd name="connsiteX3" fmla="*/ 8715708 w 11165482"/>
              <a:gd name="connsiteY3" fmla="*/ 0 h 45719"/>
              <a:gd name="connsiteX4" fmla="*/ 11165482 w 11165482"/>
              <a:gd name="connsiteY4" fmla="*/ 0 h 45719"/>
              <a:gd name="connsiteX5" fmla="*/ 11165482 w 11165482"/>
              <a:gd name="connsiteY5" fmla="*/ 45719 h 45719"/>
              <a:gd name="connsiteX6" fmla="*/ 8715708 w 11165482"/>
              <a:gd name="connsiteY6" fmla="*/ 45719 h 45719"/>
              <a:gd name="connsiteX7" fmla="*/ 6144299 w 11165482"/>
              <a:gd name="connsiteY7" fmla="*/ 45719 h 45719"/>
              <a:gd name="connsiteX8" fmla="*/ 5021183 w 11165482"/>
              <a:gd name="connsiteY8" fmla="*/ 45719 h 45719"/>
              <a:gd name="connsiteX9" fmla="*/ 0 w 11165482"/>
              <a:gd name="connsiteY9" fmla="*/ 45719 h 45719"/>
              <a:gd name="connsiteX10" fmla="*/ 0 w 11165482"/>
              <a:gd name="connsiteY10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6144299 w 11165482"/>
              <a:gd name="connsiteY6" fmla="*/ 45719 h 45719"/>
              <a:gd name="connsiteX7" fmla="*/ 5021183 w 11165482"/>
              <a:gd name="connsiteY7" fmla="*/ 45719 h 45719"/>
              <a:gd name="connsiteX8" fmla="*/ 0 w 11165482"/>
              <a:gd name="connsiteY8" fmla="*/ 45719 h 45719"/>
              <a:gd name="connsiteX9" fmla="*/ 0 w 11165482"/>
              <a:gd name="connsiteY9" fmla="*/ 0 h 45719"/>
              <a:gd name="connsiteX0" fmla="*/ 0 w 11165482"/>
              <a:gd name="connsiteY0" fmla="*/ 0 h 45719"/>
              <a:gd name="connsiteX1" fmla="*/ 6144299 w 11165482"/>
              <a:gd name="connsiteY1" fmla="*/ 0 h 45719"/>
              <a:gd name="connsiteX2" fmla="*/ 8715708 w 11165482"/>
              <a:gd name="connsiteY2" fmla="*/ 0 h 45719"/>
              <a:gd name="connsiteX3" fmla="*/ 11165482 w 11165482"/>
              <a:gd name="connsiteY3" fmla="*/ 0 h 45719"/>
              <a:gd name="connsiteX4" fmla="*/ 11165482 w 11165482"/>
              <a:gd name="connsiteY4" fmla="*/ 45719 h 45719"/>
              <a:gd name="connsiteX5" fmla="*/ 8715708 w 11165482"/>
              <a:gd name="connsiteY5" fmla="*/ 45719 h 45719"/>
              <a:gd name="connsiteX6" fmla="*/ 5021183 w 11165482"/>
              <a:gd name="connsiteY6" fmla="*/ 45719 h 45719"/>
              <a:gd name="connsiteX7" fmla="*/ 0 w 11165482"/>
              <a:gd name="connsiteY7" fmla="*/ 45719 h 45719"/>
              <a:gd name="connsiteX8" fmla="*/ 0 w 11165482"/>
              <a:gd name="connsiteY8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5021183 w 11165482"/>
              <a:gd name="connsiteY5" fmla="*/ 45719 h 45719"/>
              <a:gd name="connsiteX6" fmla="*/ 0 w 11165482"/>
              <a:gd name="connsiteY6" fmla="*/ 45719 h 45719"/>
              <a:gd name="connsiteX7" fmla="*/ 0 w 11165482"/>
              <a:gd name="connsiteY7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8715708 w 11165482"/>
              <a:gd name="connsiteY4" fmla="*/ 45719 h 45719"/>
              <a:gd name="connsiteX5" fmla="*/ 0 w 11165482"/>
              <a:gd name="connsiteY5" fmla="*/ 45719 h 45719"/>
              <a:gd name="connsiteX6" fmla="*/ 0 w 11165482"/>
              <a:gd name="connsiteY6" fmla="*/ 0 h 45719"/>
              <a:gd name="connsiteX0" fmla="*/ 0 w 11165482"/>
              <a:gd name="connsiteY0" fmla="*/ 0 h 45719"/>
              <a:gd name="connsiteX1" fmla="*/ 8715708 w 11165482"/>
              <a:gd name="connsiteY1" fmla="*/ 0 h 45719"/>
              <a:gd name="connsiteX2" fmla="*/ 11165482 w 11165482"/>
              <a:gd name="connsiteY2" fmla="*/ 0 h 45719"/>
              <a:gd name="connsiteX3" fmla="*/ 11165482 w 11165482"/>
              <a:gd name="connsiteY3" fmla="*/ 45719 h 45719"/>
              <a:gd name="connsiteX4" fmla="*/ 0 w 11165482"/>
              <a:gd name="connsiteY4" fmla="*/ 45719 h 45719"/>
              <a:gd name="connsiteX5" fmla="*/ 0 w 11165482"/>
              <a:gd name="connsiteY5" fmla="*/ 0 h 45719"/>
              <a:gd name="connsiteX0" fmla="*/ 0 w 11165482"/>
              <a:gd name="connsiteY0" fmla="*/ 0 h 45719"/>
              <a:gd name="connsiteX1" fmla="*/ 11165482 w 11165482"/>
              <a:gd name="connsiteY1" fmla="*/ 0 h 45719"/>
              <a:gd name="connsiteX2" fmla="*/ 11165482 w 11165482"/>
              <a:gd name="connsiteY2" fmla="*/ 45719 h 45719"/>
              <a:gd name="connsiteX3" fmla="*/ 0 w 11165482"/>
              <a:gd name="connsiteY3" fmla="*/ 45719 h 45719"/>
              <a:gd name="connsiteX4" fmla="*/ 0 w 11165482"/>
              <a:gd name="connsiteY4" fmla="*/ 0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165482" h="45719">
                <a:moveTo>
                  <a:pt x="0" y="0"/>
                </a:moveTo>
                <a:lnTo>
                  <a:pt x="11165482" y="0"/>
                </a:lnTo>
                <a:lnTo>
                  <a:pt x="11165482" y="45719"/>
                </a:lnTo>
                <a:lnTo>
                  <a:pt x="0" y="45719"/>
                </a:ln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white background with text&#10;&#10;AI-generated content may be incorrect.">
            <a:extLst>
              <a:ext uri="{FF2B5EF4-FFF2-40B4-BE49-F238E27FC236}">
                <a16:creationId xmlns:a16="http://schemas.microsoft.com/office/drawing/2014/main" id="{414DBDBC-1A6E-AEC2-B26A-B2D1264545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964" y="806405"/>
            <a:ext cx="4051082" cy="802714"/>
          </a:xfrm>
          <a:prstGeom prst="rect">
            <a:avLst/>
          </a:prstGeom>
        </p:spPr>
      </p:pic>
      <p:pic>
        <p:nvPicPr>
          <p:cNvPr id="10" name="Picture 9" descr="A white background with text&#10;&#10;AI-generated content may be incorrect.">
            <a:extLst>
              <a:ext uri="{FF2B5EF4-FFF2-40B4-BE49-F238E27FC236}">
                <a16:creationId xmlns:a16="http://schemas.microsoft.com/office/drawing/2014/main" id="{A364AEF8-C27A-4B79-2CDF-039C546BAE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049" y="819570"/>
            <a:ext cx="5801535" cy="95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32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Freeform: Shape 1030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5820888B-4EA5-E0E8-6D52-7733E1E77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2092DD-40FC-D3D2-F8DB-BDA0CED0DA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397649" cy="3303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/>
              <a:t>PRICE VS RATING CORRELATION</a:t>
            </a:r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06B5A8BF-0680-F9A7-27B1-3971EC934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69D468-ACEA-071B-439C-2DD0C16B05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46230" y="965741"/>
            <a:ext cx="6897778" cy="538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close up of text&#10;&#10;AI-generated content may be incorrect.">
            <a:extLst>
              <a:ext uri="{FF2B5EF4-FFF2-40B4-BE49-F238E27FC236}">
                <a16:creationId xmlns:a16="http://schemas.microsoft.com/office/drawing/2014/main" id="{3A206059-4980-9DF3-54A5-277E1EECC4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83951"/>
            <a:ext cx="4541855" cy="6868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779A85F-8A86-A4F8-C9CE-56A3E757F4A6}"/>
              </a:ext>
            </a:extLst>
          </p:cNvPr>
          <p:cNvSpPr txBox="1"/>
          <p:nvPr/>
        </p:nvSpPr>
        <p:spPr>
          <a:xfrm>
            <a:off x="6853084" y="1396180"/>
            <a:ext cx="27726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100" dirty="0"/>
              <a:t>Annibale colombo sofa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47C3D5-7280-0992-93E3-5B8EBD14E543}"/>
              </a:ext>
            </a:extLst>
          </p:cNvPr>
          <p:cNvSpPr txBox="1"/>
          <p:nvPr/>
        </p:nvSpPr>
        <p:spPr>
          <a:xfrm>
            <a:off x="9274237" y="2364819"/>
            <a:ext cx="166165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100" dirty="0"/>
              <a:t>Annibale colombo bed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4217DC-5789-ED69-DE27-62328151EC6C}"/>
              </a:ext>
            </a:extLst>
          </p:cNvPr>
          <p:cNvSpPr txBox="1"/>
          <p:nvPr/>
        </p:nvSpPr>
        <p:spPr>
          <a:xfrm>
            <a:off x="7266689" y="4110060"/>
            <a:ext cx="269338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100" dirty="0"/>
              <a:t>Wooden bathroom sink with a mirror </a:t>
            </a:r>
          </a:p>
        </p:txBody>
      </p:sp>
    </p:spTree>
    <p:extLst>
      <p:ext uri="{BB962C8B-B14F-4D97-AF65-F5344CB8AC3E}">
        <p14:creationId xmlns:p14="http://schemas.microsoft.com/office/powerpoint/2010/main" val="630269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A082E5AA-6E5F-4FCC-8C41-11E32F833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74728-D5C9-5613-2C73-D9CE130D1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102352" cy="1664208"/>
          </a:xfrm>
        </p:spPr>
        <p:txBody>
          <a:bodyPr>
            <a:normAutofit/>
          </a:bodyPr>
          <a:lstStyle/>
          <a:p>
            <a:r>
              <a:rPr lang="en-ZA" dirty="0"/>
              <a:t>Recommendation and Insights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4A3D569D-D3A6-49CA-A483-291E95DAC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55622" y="612648"/>
            <a:ext cx="5513832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n on a graph&#10;&#10;AI-generated content may be incorrect.">
            <a:extLst>
              <a:ext uri="{FF2B5EF4-FFF2-40B4-BE49-F238E27FC236}">
                <a16:creationId xmlns:a16="http://schemas.microsoft.com/office/drawing/2014/main" id="{BF383FF4-8AFE-85EA-EF7D-BD8825856D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17871" y="2877636"/>
            <a:ext cx="5112393" cy="3425303"/>
          </a:xfrm>
          <a:prstGeom prst="rect">
            <a:avLst/>
          </a:prstGeom>
        </p:spPr>
      </p:pic>
      <p:graphicFrame>
        <p:nvGraphicFramePr>
          <p:cNvPr id="48" name="Rectangle 1">
            <a:extLst>
              <a:ext uri="{FF2B5EF4-FFF2-40B4-BE49-F238E27FC236}">
                <a16:creationId xmlns:a16="http://schemas.microsoft.com/office/drawing/2014/main" id="{4FE1FDC2-D3CB-3AAF-4917-BBDCF84AE5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2957004"/>
              </p:ext>
            </p:extLst>
          </p:nvPr>
        </p:nvGraphicFramePr>
        <p:xfrm>
          <a:off x="6163056" y="978408"/>
          <a:ext cx="5504688" cy="5367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5F06839-892A-C4FA-F772-E305C4FF6810}"/>
              </a:ext>
            </a:extLst>
          </p:cNvPr>
          <p:cNvSpPr txBox="1"/>
          <p:nvPr/>
        </p:nvSpPr>
        <p:spPr>
          <a:xfrm>
            <a:off x="5445534" y="6102884"/>
            <a:ext cx="184730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endParaRPr lang="en-ZA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338936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FDCADEBA1B514BA5A9AB0350EB194C" ma:contentTypeVersion="10" ma:contentTypeDescription="Create a new document." ma:contentTypeScope="" ma:versionID="b200b06553f96f42bbe9b9b62902e597">
  <xsd:schema xmlns:xsd="http://www.w3.org/2001/XMLSchema" xmlns:xs="http://www.w3.org/2001/XMLSchema" xmlns:p="http://schemas.microsoft.com/office/2006/metadata/properties" xmlns:ns2="743a30b6-a339-462f-9522-26af0e380a97" targetNamespace="http://schemas.microsoft.com/office/2006/metadata/properties" ma:root="true" ma:fieldsID="7748f58db127c5c9e49a2ac260673e36" ns2:_="">
    <xsd:import namespace="743a30b6-a339-462f-9522-26af0e380a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3a30b6-a339-462f-9522-26af0e380a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366b7f75-f62d-4b7a-b8a1-4b1a340ee1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43a30b6-a339-462f-9522-26af0e380a97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EF837EB3-DC19-4681-9457-1676F305B111}"/>
</file>

<file path=customXml/itemProps2.xml><?xml version="1.0" encoding="utf-8"?>
<ds:datastoreItem xmlns:ds="http://schemas.openxmlformats.org/officeDocument/2006/customXml" ds:itemID="{B4C1EE0E-38E9-425E-B068-7439D6CB9D8C}"/>
</file>

<file path=customXml/itemProps3.xml><?xml version="1.0" encoding="utf-8"?>
<ds:datastoreItem xmlns:ds="http://schemas.openxmlformats.org/officeDocument/2006/customXml" ds:itemID="{0B39E6F3-E8FC-407C-BF9E-316CF0451C63}"/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249</Words>
  <Application>Microsoft Office PowerPoint</Application>
  <PresentationFormat>Widescreen</PresentationFormat>
  <Paragraphs>62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Bierstadt</vt:lpstr>
      <vt:lpstr>Wingdings</vt:lpstr>
      <vt:lpstr>GestaltVTI</vt:lpstr>
      <vt:lpstr>E-commence Data Analysis</vt:lpstr>
      <vt:lpstr>Introduction to Web-Scraping Presentation</vt:lpstr>
      <vt:lpstr>Phase 1: Web Scraping</vt:lpstr>
      <vt:lpstr>Phase 2: Data Cleaning using Pandas lib</vt:lpstr>
      <vt:lpstr>Codes for Standardizing and Cleaning our Data</vt:lpstr>
      <vt:lpstr>Phase 3: Exploratory Data Analysis </vt:lpstr>
      <vt:lpstr>PowerPoint Presentation</vt:lpstr>
      <vt:lpstr>PRICE VS RATING CORRELATION</vt:lpstr>
      <vt:lpstr>Recommendation and Insights</vt:lpstr>
      <vt:lpstr>Conclusion</vt:lpstr>
      <vt:lpstr>Thank you….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Pride Ngomane</dc:creator>
  <cp:lastModifiedBy>Pride Ngomane</cp:lastModifiedBy>
  <cp:revision>4</cp:revision>
  <dcterms:created xsi:type="dcterms:W3CDTF">2025-04-01T08:44:46Z</dcterms:created>
  <dcterms:modified xsi:type="dcterms:W3CDTF">2025-04-04T07:41:13Z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0x010100BBFDCADEBA1B514BA5A9AB0350EB194C</vt:lpwstr>
  </property>
  <property fmtid="{D5CDD505-2E9C-101B-9397-08002B2CF9AE}" pid="3" name="Order">
    <vt:r8>12000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TriggerFlowInfo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MediaServiceImageTags">
    <vt:lpwstr/>
  </property>
</Properties>
</file>

<file path=docProps/thumbnail.jpeg>
</file>